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5"/>
  </p:notesMasterIdLst>
  <p:sldIdLst>
    <p:sldId id="256" r:id="rId2"/>
    <p:sldId id="272" r:id="rId3"/>
    <p:sldId id="301" r:id="rId4"/>
    <p:sldId id="264" r:id="rId5"/>
    <p:sldId id="312" r:id="rId6"/>
    <p:sldId id="304" r:id="rId7"/>
    <p:sldId id="310" r:id="rId8"/>
    <p:sldId id="311" r:id="rId9"/>
    <p:sldId id="316" r:id="rId10"/>
    <p:sldId id="299" r:id="rId11"/>
    <p:sldId id="302" r:id="rId12"/>
    <p:sldId id="306" r:id="rId13"/>
    <p:sldId id="300" r:id="rId14"/>
    <p:sldId id="308" r:id="rId15"/>
    <p:sldId id="320" r:id="rId16"/>
    <p:sldId id="313" r:id="rId17"/>
    <p:sldId id="314" r:id="rId18"/>
    <p:sldId id="319" r:id="rId19"/>
    <p:sldId id="309" r:id="rId20"/>
    <p:sldId id="315" r:id="rId21"/>
    <p:sldId id="318" r:id="rId22"/>
    <p:sldId id="321" r:id="rId23"/>
    <p:sldId id="317" r:id="rId24"/>
    <p:sldId id="265" r:id="rId25"/>
    <p:sldId id="297" r:id="rId26"/>
    <p:sldId id="258" r:id="rId27"/>
    <p:sldId id="259" r:id="rId28"/>
    <p:sldId id="260" r:id="rId29"/>
    <p:sldId id="261" r:id="rId30"/>
    <p:sldId id="262" r:id="rId31"/>
    <p:sldId id="263" r:id="rId32"/>
    <p:sldId id="303" r:id="rId33"/>
    <p:sldId id="307" r:id="rId34"/>
    <p:sldId id="266" r:id="rId35"/>
    <p:sldId id="267" r:id="rId36"/>
    <p:sldId id="268" r:id="rId37"/>
    <p:sldId id="269" r:id="rId38"/>
    <p:sldId id="270" r:id="rId39"/>
    <p:sldId id="271"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 id="296" r:id="rId64"/>
  </p:sldIdLst>
  <p:sldSz cx="9144000" cy="5143500" type="screen16x9"/>
  <p:notesSz cx="6858000" cy="9144000"/>
  <p:embeddedFontLst>
    <p:embeddedFont>
      <p:font typeface="Barlow" panose="00000500000000000000" pitchFamily="2" charset="0"/>
      <p:regular r:id="rId66"/>
      <p:bold r:id="rId67"/>
      <p:italic r:id="rId68"/>
      <p:boldItalic r:id="rId69"/>
    </p:embeddedFont>
    <p:embeddedFont>
      <p:font typeface="Barlow Light" panose="00000400000000000000" pitchFamily="2" charset="0"/>
      <p:regular r:id="rId70"/>
      <p:bold r:id="rId71"/>
      <p:italic r:id="rId72"/>
      <p:boldItalic r:id="rId73"/>
    </p:embeddedFont>
    <p:embeddedFont>
      <p:font typeface="Barlow SemiBold" panose="00000700000000000000" pitchFamily="2" charset="0"/>
      <p:regular r:id="rId74"/>
      <p:bold r:id="rId75"/>
      <p:italic r:id="rId76"/>
      <p:boldItalic r:id="rId77"/>
    </p:embeddedFont>
    <p:embeddedFont>
      <p:font typeface="Calibri" panose="020F0502020204030204" pitchFamily="34" charset="0"/>
      <p:regular r:id="rId78"/>
      <p:bold r:id="rId79"/>
      <p:italic r:id="rId80"/>
      <p:boldItalic r:id="rId81"/>
    </p:embeddedFont>
    <p:embeddedFont>
      <p:font typeface="Consolas" panose="020B0609020204030204" pitchFamily="49" charset="0"/>
      <p:regular r:id="rId82"/>
      <p:bold r:id="rId83"/>
      <p:italic r:id="rId84"/>
      <p:boldItalic r:id="rId85"/>
    </p:embeddedFont>
    <p:embeddedFont>
      <p:font typeface="georgia" panose="02040502050405020303" pitchFamily="18" charset="0"/>
      <p:regular r:id="rId86"/>
      <p:bold r:id="rId87"/>
      <p:italic r:id="rId88"/>
      <p:boldItalic r:id="rId89"/>
    </p:embeddedFont>
    <p:embeddedFont>
      <p:font typeface="Montserrat" panose="00000500000000000000" pitchFamily="2" charset="0"/>
      <p:regular r:id="rId90"/>
      <p:bold r:id="rId91"/>
      <p:italic r:id="rId92"/>
      <p:boldItalic r:id="rId93"/>
    </p:embeddedFont>
    <p:embeddedFont>
      <p:font typeface="Raleway" pitchFamily="2" charset="0"/>
      <p:regular r:id="rId94"/>
      <p:bold r:id="rId95"/>
      <p:italic r:id="rId96"/>
      <p:boldItalic r:id="rId97"/>
    </p:embeddedFont>
    <p:embeddedFont>
      <p:font typeface="Raleway Thin" pitchFamily="2"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5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4383" autoAdjust="0"/>
  </p:normalViewPr>
  <p:slideViewPr>
    <p:cSldViewPr snapToGrid="0">
      <p:cViewPr>
        <p:scale>
          <a:sx n="125" d="100"/>
          <a:sy n="125" d="100"/>
        </p:scale>
        <p:origin x="1194" y="90"/>
      </p:cViewPr>
      <p:guideLst/>
    </p:cSldViewPr>
  </p:slideViewPr>
  <p:outlineViewPr>
    <p:cViewPr>
      <p:scale>
        <a:sx n="33" d="100"/>
        <a:sy n="33" d="100"/>
      </p:scale>
      <p:origin x="0" y="-5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font" Target="fonts/font19.fntdata"/><Relationship Id="rId89" Type="http://schemas.openxmlformats.org/officeDocument/2006/relationships/font" Target="fonts/font2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font" Target="fonts/font25.fntdata"/><Relationship Id="rId95" Type="http://schemas.openxmlformats.org/officeDocument/2006/relationships/font" Target="fonts/font3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font" Target="fonts/font4.fntdata"/><Relationship Id="rId80" Type="http://schemas.openxmlformats.org/officeDocument/2006/relationships/font" Target="fonts/font15.fntdata"/><Relationship Id="rId85" Type="http://schemas.openxmlformats.org/officeDocument/2006/relationships/font" Target="fonts/font20.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font" Target="fonts/font23.fntdata"/><Relationship Id="rId91" Type="http://schemas.openxmlformats.org/officeDocument/2006/relationships/font" Target="fonts/font26.fntdata"/><Relationship Id="rId96"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font" Target="fonts/font21.fntdata"/><Relationship Id="rId94" Type="http://schemas.openxmlformats.org/officeDocument/2006/relationships/font" Target="fonts/font29.fntdata"/><Relationship Id="rId99" Type="http://schemas.openxmlformats.org/officeDocument/2006/relationships/font" Target="fonts/font34.fntdata"/><Relationship Id="rId101" Type="http://schemas.openxmlformats.org/officeDocument/2006/relationships/font" Target="fonts/font3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97" Type="http://schemas.openxmlformats.org/officeDocument/2006/relationships/font" Target="fonts/font32.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6.fntdata"/><Relationship Id="rId92" Type="http://schemas.openxmlformats.org/officeDocument/2006/relationships/font" Target="fonts/font2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87" Type="http://schemas.openxmlformats.org/officeDocument/2006/relationships/font" Target="fonts/font22.fntdata"/><Relationship Id="rId61" Type="http://schemas.openxmlformats.org/officeDocument/2006/relationships/slide" Target="slides/slide60.xml"/><Relationship Id="rId82"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2.fntdata"/><Relationship Id="rId100" Type="http://schemas.openxmlformats.org/officeDocument/2006/relationships/font" Target="fonts/font35.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93" Type="http://schemas.openxmlformats.org/officeDocument/2006/relationships/font" Target="fonts/font28.fntdata"/><Relationship Id="rId98" Type="http://schemas.openxmlformats.org/officeDocument/2006/relationships/font" Target="fonts/font3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The </a:t>
            </a:r>
            <a:r>
              <a:rPr lang="pt-BR" dirty="0" err="1"/>
              <a:t>second</a:t>
            </a:r>
            <a:r>
              <a:rPr lang="pt-BR" dirty="0"/>
              <a:t> </a:t>
            </a:r>
            <a:r>
              <a:rPr lang="pt-BR" dirty="0" err="1"/>
              <a:t>task</a:t>
            </a:r>
            <a:r>
              <a:rPr lang="pt-BR" dirty="0"/>
              <a:t> </a:t>
            </a:r>
            <a:r>
              <a:rPr lang="pt-BR" dirty="0" err="1"/>
              <a:t>is</a:t>
            </a:r>
            <a:r>
              <a:rPr lang="pt-BR" dirty="0"/>
              <a:t>:</a:t>
            </a:r>
            <a:endParaRPr dirty="0"/>
          </a:p>
        </p:txBody>
      </p:sp>
    </p:spTree>
    <p:extLst>
      <p:ext uri="{BB962C8B-B14F-4D97-AF65-F5344CB8AC3E}">
        <p14:creationId xmlns:p14="http://schemas.microsoft.com/office/powerpoint/2010/main" val="2448941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2080" indent="0" algn="just">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We have a situation, described in the documents, were a…</a:t>
            </a:r>
          </a:p>
          <a:p>
            <a:pPr marL="132080" indent="0" algn="just">
              <a:lnSpc>
                <a:spcPct val="107000"/>
              </a:lnSpc>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32080" indent="0" algn="just">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situation, it could be a friendly fraud, once the Chargeback process is classified as “Product/service not provided” and the issuer confirmed that. But the customer claimed, in the last e-mail, that she did receive the product. Being the opposite of the chargeback reason provided.</a:t>
            </a:r>
          </a:p>
          <a:p>
            <a:pPr marL="132080" indent="0" algn="just">
              <a:lnSpc>
                <a:spcPct val="107000"/>
              </a:lnSpc>
              <a:spcAft>
                <a:spcPts val="800"/>
              </a:spcAft>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132080" indent="0" algn="just">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So, in other to solve the situation, I would send her an e-mail, instructing her to request a second chargeback (pre-arbitration), considering that the reason of the new chargeback would be different. And request her to provide the correct documentation for her new chargeback.  </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6011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2080" indent="0" algn="just">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situation, it could be a friendly fraud, once the Chargeback process is classified as “Product/service not provided” and the issuer confirmed that. But the customer claimed, in the last e-mail, that she did receive the product. Being the opposite of the chargeback reason provided.</a:t>
            </a:r>
          </a:p>
          <a:p>
            <a:pPr marL="132080" indent="0" algn="just">
              <a:lnSpc>
                <a:spcPct val="107000"/>
              </a:lnSpc>
              <a:spcAft>
                <a:spcPts val="800"/>
              </a:spcAft>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132080" indent="0" algn="just">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So, in other to solve the situation, I would send her an e-mail, instructing her to request a second chargeback (pre-arbitration), considering that the reason of the new chargeback would be different. And I would request her to provide the correct documentation for her new chargeback process.  </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1368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err="1"/>
              <a:t>Now</a:t>
            </a:r>
            <a:r>
              <a:rPr lang="pt-BR" dirty="0"/>
              <a:t>, </a:t>
            </a:r>
            <a:r>
              <a:rPr lang="pt-BR" dirty="0" err="1"/>
              <a:t>the</a:t>
            </a:r>
            <a:r>
              <a:rPr lang="pt-BR" dirty="0"/>
              <a:t> </a:t>
            </a:r>
            <a:r>
              <a:rPr lang="pt-BR" dirty="0" err="1"/>
              <a:t>last</a:t>
            </a:r>
            <a:r>
              <a:rPr lang="pt-BR" dirty="0"/>
              <a:t> </a:t>
            </a:r>
            <a:r>
              <a:rPr lang="pt-BR" dirty="0" err="1"/>
              <a:t>taks</a:t>
            </a:r>
            <a:r>
              <a:rPr lang="pt-BR" dirty="0"/>
              <a:t>:</a:t>
            </a:r>
            <a:endParaRPr dirty="0"/>
          </a:p>
        </p:txBody>
      </p:sp>
    </p:spTree>
    <p:extLst>
      <p:ext uri="{BB962C8B-B14F-4D97-AF65-F5344CB8AC3E}">
        <p14:creationId xmlns:p14="http://schemas.microsoft.com/office/powerpoint/2010/main" val="265106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394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err="1"/>
              <a:t>My</a:t>
            </a:r>
            <a:r>
              <a:rPr lang="pt-BR" dirty="0"/>
              <a:t> </a:t>
            </a:r>
            <a:r>
              <a:rPr lang="pt-BR" dirty="0" err="1"/>
              <a:t>first</a:t>
            </a:r>
            <a:r>
              <a:rPr lang="pt-BR" dirty="0"/>
              <a:t> </a:t>
            </a:r>
            <a:r>
              <a:rPr lang="pt-BR" dirty="0" err="1"/>
              <a:t>idea</a:t>
            </a:r>
            <a:r>
              <a:rPr lang="pt-BR" dirty="0"/>
              <a:t> </a:t>
            </a:r>
            <a:r>
              <a:rPr lang="pt-BR" dirty="0" err="1"/>
              <a:t>was</a:t>
            </a:r>
            <a:r>
              <a:rPr lang="pt-BR" dirty="0"/>
              <a:t> </a:t>
            </a:r>
            <a:r>
              <a:rPr lang="pt-BR" dirty="0" err="1"/>
              <a:t>to</a:t>
            </a:r>
            <a:r>
              <a:rPr lang="pt-BR" dirty="0"/>
              <a:t> </a:t>
            </a:r>
            <a:r>
              <a:rPr lang="pt-BR" dirty="0" err="1"/>
              <a:t>try</a:t>
            </a:r>
            <a:r>
              <a:rPr lang="pt-BR" dirty="0"/>
              <a:t> </a:t>
            </a:r>
            <a:r>
              <a:rPr lang="pt-BR" dirty="0" err="1"/>
              <a:t>to</a:t>
            </a:r>
            <a:r>
              <a:rPr lang="pt-BR" dirty="0"/>
              <a:t> </a:t>
            </a:r>
            <a:r>
              <a:rPr lang="pt-BR" dirty="0" err="1"/>
              <a:t>find</a:t>
            </a:r>
            <a:r>
              <a:rPr lang="pt-BR" dirty="0"/>
              <a:t> </a:t>
            </a:r>
            <a:r>
              <a:rPr lang="pt-BR" dirty="0" err="1"/>
              <a:t>the</a:t>
            </a:r>
            <a:r>
              <a:rPr lang="pt-BR" dirty="0"/>
              <a:t> </a:t>
            </a:r>
            <a:r>
              <a:rPr lang="pt-BR" dirty="0" err="1"/>
              <a:t>users</a:t>
            </a:r>
            <a:r>
              <a:rPr lang="pt-BR" dirty="0"/>
              <a:t> </a:t>
            </a:r>
            <a:r>
              <a:rPr lang="pt-BR" dirty="0" err="1"/>
              <a:t>that</a:t>
            </a:r>
            <a:r>
              <a:rPr lang="pt-BR" dirty="0"/>
              <a:t> </a:t>
            </a:r>
            <a:r>
              <a:rPr lang="pt-BR" dirty="0" err="1"/>
              <a:t>made</a:t>
            </a:r>
            <a:r>
              <a:rPr lang="pt-BR" dirty="0"/>
              <a:t> more </a:t>
            </a:r>
            <a:r>
              <a:rPr lang="pt-BR" dirty="0" err="1"/>
              <a:t>transactions</a:t>
            </a:r>
            <a:r>
              <a:rPr lang="pt-BR" dirty="0"/>
              <a:t> in </a:t>
            </a:r>
            <a:r>
              <a:rPr lang="pt-BR" dirty="0" err="1"/>
              <a:t>the</a:t>
            </a:r>
            <a:r>
              <a:rPr lang="pt-BR" dirty="0"/>
              <a:t> data base. </a:t>
            </a:r>
            <a:r>
              <a:rPr lang="pt-BR" dirty="0" err="1"/>
              <a:t>With</a:t>
            </a:r>
            <a:r>
              <a:rPr lang="pt-BR" dirty="0"/>
              <a:t> </a:t>
            </a:r>
            <a:r>
              <a:rPr lang="pt-BR" dirty="0" err="1"/>
              <a:t>that</a:t>
            </a:r>
            <a:r>
              <a:rPr lang="pt-BR" dirty="0"/>
              <a:t> in mind, I </a:t>
            </a:r>
            <a:r>
              <a:rPr lang="pt-BR" dirty="0" err="1"/>
              <a:t>filtered</a:t>
            </a:r>
            <a:r>
              <a:rPr lang="pt-BR" dirty="0"/>
              <a:t> </a:t>
            </a:r>
            <a:r>
              <a:rPr lang="pt-BR" dirty="0" err="1"/>
              <a:t>the</a:t>
            </a:r>
            <a:r>
              <a:rPr lang="pt-BR" dirty="0"/>
              <a:t> data </a:t>
            </a:r>
            <a:r>
              <a:rPr lang="pt-BR" dirty="0" err="1"/>
              <a:t>and</a:t>
            </a:r>
            <a:r>
              <a:rPr lang="pt-BR" dirty="0"/>
              <a:t> </a:t>
            </a:r>
            <a:r>
              <a:rPr lang="pt-BR" dirty="0" err="1"/>
              <a:t>built</a:t>
            </a:r>
            <a:r>
              <a:rPr lang="pt-BR" dirty="0"/>
              <a:t> a </a:t>
            </a:r>
            <a:r>
              <a:rPr lang="pt-BR" dirty="0" err="1"/>
              <a:t>chart</a:t>
            </a:r>
            <a:r>
              <a:rPr lang="pt-BR" dirty="0"/>
              <a:t>:</a:t>
            </a:r>
            <a:endParaRPr dirty="0"/>
          </a:p>
        </p:txBody>
      </p:sp>
    </p:spTree>
    <p:extLst>
      <p:ext uri="{BB962C8B-B14F-4D97-AF65-F5344CB8AC3E}">
        <p14:creationId xmlns:p14="http://schemas.microsoft.com/office/powerpoint/2010/main" val="1140892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I </a:t>
            </a:r>
            <a:r>
              <a:rPr lang="pt-BR" dirty="0" err="1"/>
              <a:t>selected</a:t>
            </a:r>
            <a:r>
              <a:rPr lang="pt-BR" dirty="0"/>
              <a:t> </a:t>
            </a:r>
            <a:r>
              <a:rPr lang="pt-BR" dirty="0" err="1"/>
              <a:t>just</a:t>
            </a:r>
            <a:r>
              <a:rPr lang="pt-BR" dirty="0"/>
              <a:t> </a:t>
            </a:r>
            <a:r>
              <a:rPr lang="pt-BR" dirty="0" err="1"/>
              <a:t>the</a:t>
            </a:r>
            <a:r>
              <a:rPr lang="pt-BR" dirty="0"/>
              <a:t> </a:t>
            </a:r>
            <a:r>
              <a:rPr lang="pt-BR" dirty="0" err="1"/>
              <a:t>users</a:t>
            </a:r>
            <a:r>
              <a:rPr lang="pt-BR" dirty="0"/>
              <a:t> </a:t>
            </a:r>
            <a:r>
              <a:rPr lang="pt-BR" dirty="0" err="1"/>
              <a:t>that</a:t>
            </a:r>
            <a:r>
              <a:rPr lang="pt-BR" dirty="0"/>
              <a:t> </a:t>
            </a:r>
            <a:r>
              <a:rPr lang="pt-BR" dirty="0" err="1"/>
              <a:t>made</a:t>
            </a:r>
            <a:r>
              <a:rPr lang="pt-BR" dirty="0"/>
              <a:t> more </a:t>
            </a:r>
            <a:r>
              <a:rPr lang="pt-BR" dirty="0" err="1"/>
              <a:t>than</a:t>
            </a:r>
            <a:r>
              <a:rPr lang="pt-BR" dirty="0"/>
              <a:t> 3 </a:t>
            </a:r>
            <a:r>
              <a:rPr lang="pt-BR" dirty="0" err="1"/>
              <a:t>transactions</a:t>
            </a:r>
            <a:r>
              <a:rPr lang="pt-BR" dirty="0"/>
              <a:t>. </a:t>
            </a:r>
            <a:r>
              <a:rPr lang="pt-BR" dirty="0" err="1"/>
              <a:t>We</a:t>
            </a:r>
            <a:r>
              <a:rPr lang="pt-BR" dirty="0"/>
              <a:t> </a:t>
            </a:r>
            <a:r>
              <a:rPr lang="pt-BR" dirty="0" err="1"/>
              <a:t>can</a:t>
            </a:r>
            <a:r>
              <a:rPr lang="pt-BR" dirty="0"/>
              <a:t> </a:t>
            </a:r>
            <a:r>
              <a:rPr lang="pt-BR" dirty="0" err="1"/>
              <a:t>see</a:t>
            </a:r>
            <a:r>
              <a:rPr lang="pt-BR" dirty="0"/>
              <a:t> 5 </a:t>
            </a:r>
            <a:r>
              <a:rPr lang="pt-BR" dirty="0" err="1"/>
              <a:t>users</a:t>
            </a:r>
            <a:r>
              <a:rPr lang="pt-BR" dirty="0"/>
              <a:t> </a:t>
            </a:r>
            <a:r>
              <a:rPr lang="pt-BR" dirty="0" err="1"/>
              <a:t>that</a:t>
            </a:r>
            <a:r>
              <a:rPr lang="pt-BR" dirty="0"/>
              <a:t> </a:t>
            </a:r>
            <a:r>
              <a:rPr lang="pt-BR" dirty="0" err="1"/>
              <a:t>made</a:t>
            </a:r>
            <a:r>
              <a:rPr lang="pt-BR" dirty="0"/>
              <a:t> more </a:t>
            </a:r>
            <a:r>
              <a:rPr lang="pt-BR" dirty="0" err="1"/>
              <a:t>than</a:t>
            </a:r>
            <a:r>
              <a:rPr lang="pt-BR" dirty="0"/>
              <a:t> 10 </a:t>
            </a:r>
            <a:r>
              <a:rPr lang="pt-BR" dirty="0" err="1"/>
              <a:t>transactions</a:t>
            </a:r>
            <a:r>
              <a:rPr lang="pt-BR" dirty="0"/>
              <a:t> </a:t>
            </a:r>
            <a:r>
              <a:rPr lang="pt-BR" dirty="0" err="1"/>
              <a:t>during</a:t>
            </a:r>
            <a:r>
              <a:rPr lang="pt-BR" dirty="0"/>
              <a:t> </a:t>
            </a:r>
            <a:r>
              <a:rPr lang="pt-BR" dirty="0" err="1"/>
              <a:t>the</a:t>
            </a:r>
            <a:r>
              <a:rPr lang="pt-BR" dirty="0"/>
              <a:t> </a:t>
            </a:r>
            <a:r>
              <a:rPr lang="pt-BR" dirty="0" err="1"/>
              <a:t>period</a:t>
            </a:r>
            <a:r>
              <a:rPr lang="pt-BR" dirty="0"/>
              <a:t> </a:t>
            </a:r>
            <a:r>
              <a:rPr lang="pt-BR" dirty="0" err="1"/>
              <a:t>of</a:t>
            </a:r>
            <a:r>
              <a:rPr lang="pt-BR" dirty="0"/>
              <a:t> </a:t>
            </a:r>
            <a:r>
              <a:rPr lang="pt-BR" dirty="0" err="1"/>
              <a:t>one</a:t>
            </a:r>
            <a:r>
              <a:rPr lang="pt-BR" dirty="0"/>
              <a:t> </a:t>
            </a:r>
            <a:r>
              <a:rPr lang="pt-BR" dirty="0" err="1"/>
              <a:t>month</a:t>
            </a:r>
            <a:r>
              <a:rPr lang="pt-BR" dirty="0"/>
              <a:t>.</a:t>
            </a:r>
            <a:endParaRPr dirty="0"/>
          </a:p>
        </p:txBody>
      </p:sp>
    </p:spTree>
    <p:extLst>
      <p:ext uri="{BB962C8B-B14F-4D97-AF65-F5344CB8AC3E}">
        <p14:creationId xmlns:p14="http://schemas.microsoft.com/office/powerpoint/2010/main" val="662716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err="1"/>
              <a:t>With</a:t>
            </a:r>
            <a:r>
              <a:rPr lang="pt-BR" dirty="0"/>
              <a:t> </a:t>
            </a:r>
            <a:r>
              <a:rPr lang="pt-BR" dirty="0" err="1"/>
              <a:t>that</a:t>
            </a:r>
            <a:r>
              <a:rPr lang="pt-BR" dirty="0"/>
              <a:t>, I </a:t>
            </a:r>
            <a:r>
              <a:rPr lang="pt-BR" dirty="0" err="1"/>
              <a:t>generated</a:t>
            </a:r>
            <a:r>
              <a:rPr lang="pt-BR" dirty="0"/>
              <a:t> a new </a:t>
            </a:r>
            <a:r>
              <a:rPr lang="pt-BR" dirty="0" err="1"/>
              <a:t>dataframe</a:t>
            </a:r>
            <a:r>
              <a:rPr lang="pt-BR" dirty="0"/>
              <a:t> </a:t>
            </a:r>
            <a:r>
              <a:rPr lang="pt-BR" dirty="0" err="1"/>
              <a:t>and</a:t>
            </a:r>
            <a:r>
              <a:rPr lang="pt-BR" dirty="0"/>
              <a:t> </a:t>
            </a:r>
            <a:r>
              <a:rPr lang="pt-BR" dirty="0" err="1"/>
              <a:t>grouped</a:t>
            </a:r>
            <a:r>
              <a:rPr lang="pt-BR" dirty="0"/>
              <a:t> </a:t>
            </a:r>
            <a:r>
              <a:rPr lang="pt-BR" dirty="0" err="1"/>
              <a:t>the</a:t>
            </a:r>
            <a:r>
              <a:rPr lang="pt-BR" dirty="0"/>
              <a:t> </a:t>
            </a:r>
            <a:r>
              <a:rPr lang="pt-BR" dirty="0" err="1"/>
              <a:t>merchantid</a:t>
            </a:r>
            <a:r>
              <a:rPr lang="pt-BR" dirty="0"/>
              <a:t>, </a:t>
            </a:r>
            <a:r>
              <a:rPr lang="pt-BR" dirty="0" err="1"/>
              <a:t>user</a:t>
            </a:r>
            <a:r>
              <a:rPr lang="pt-BR" dirty="0"/>
              <a:t> id, device id </a:t>
            </a:r>
            <a:r>
              <a:rPr lang="pt-BR" dirty="0" err="1"/>
              <a:t>and</a:t>
            </a:r>
            <a:r>
              <a:rPr lang="pt-BR" dirty="0"/>
              <a:t> </a:t>
            </a:r>
            <a:r>
              <a:rPr lang="pt-BR" dirty="0" err="1"/>
              <a:t>the</a:t>
            </a:r>
            <a:r>
              <a:rPr lang="pt-BR" dirty="0"/>
              <a:t> </a:t>
            </a:r>
            <a:r>
              <a:rPr lang="pt-BR" dirty="0" err="1"/>
              <a:t>card_number</a:t>
            </a:r>
            <a:r>
              <a:rPr lang="pt-BR" dirty="0"/>
              <a:t>. </a:t>
            </a:r>
            <a:r>
              <a:rPr lang="pt-BR" dirty="0" err="1"/>
              <a:t>And</a:t>
            </a:r>
            <a:r>
              <a:rPr lang="pt-BR" dirty="0"/>
              <a:t> in </a:t>
            </a:r>
            <a:r>
              <a:rPr lang="pt-BR" dirty="0" err="1"/>
              <a:t>addition</a:t>
            </a:r>
            <a:r>
              <a:rPr lang="pt-BR" dirty="0"/>
              <a:t> </a:t>
            </a:r>
            <a:r>
              <a:rPr lang="pt-BR" dirty="0" err="1"/>
              <a:t>to</a:t>
            </a:r>
            <a:r>
              <a:rPr lang="pt-BR" dirty="0"/>
              <a:t> </a:t>
            </a:r>
            <a:r>
              <a:rPr lang="pt-BR" dirty="0" err="1"/>
              <a:t>that</a:t>
            </a:r>
            <a:r>
              <a:rPr lang="pt-BR" dirty="0"/>
              <a:t>, i </a:t>
            </a:r>
            <a:r>
              <a:rPr lang="pt-BR" dirty="0" err="1"/>
              <a:t>created</a:t>
            </a:r>
            <a:r>
              <a:rPr lang="pt-BR" dirty="0"/>
              <a:t> </a:t>
            </a:r>
            <a:r>
              <a:rPr lang="pt-BR" dirty="0" err="1"/>
              <a:t>two</a:t>
            </a:r>
            <a:r>
              <a:rPr lang="pt-BR" dirty="0"/>
              <a:t> more </a:t>
            </a:r>
            <a:r>
              <a:rPr lang="pt-BR" dirty="0" err="1"/>
              <a:t>columns</a:t>
            </a:r>
            <a:r>
              <a:rPr lang="pt-BR" dirty="0"/>
              <a:t>, </a:t>
            </a:r>
            <a:r>
              <a:rPr lang="pt-BR" dirty="0" err="1"/>
              <a:t>one</a:t>
            </a:r>
            <a:r>
              <a:rPr lang="pt-BR" dirty="0"/>
              <a:t> </a:t>
            </a:r>
            <a:r>
              <a:rPr lang="pt-BR" dirty="0" err="1"/>
              <a:t>with</a:t>
            </a:r>
            <a:r>
              <a:rPr lang="pt-BR" dirty="0"/>
              <a:t> </a:t>
            </a:r>
            <a:r>
              <a:rPr lang="pt-BR" dirty="0" err="1"/>
              <a:t>the</a:t>
            </a:r>
            <a:r>
              <a:rPr lang="pt-BR" dirty="0"/>
              <a:t> total </a:t>
            </a:r>
            <a:r>
              <a:rPr lang="pt-BR" dirty="0" err="1"/>
              <a:t>amount</a:t>
            </a:r>
            <a:r>
              <a:rPr lang="pt-BR" dirty="0"/>
              <a:t> </a:t>
            </a:r>
            <a:r>
              <a:rPr lang="pt-BR" dirty="0" err="1"/>
              <a:t>spent</a:t>
            </a:r>
            <a:r>
              <a:rPr lang="pt-BR" dirty="0"/>
              <a:t> </a:t>
            </a:r>
            <a:r>
              <a:rPr lang="pt-BR" dirty="0" err="1"/>
              <a:t>and</a:t>
            </a:r>
            <a:r>
              <a:rPr lang="pt-BR" dirty="0"/>
              <a:t> </a:t>
            </a:r>
            <a:r>
              <a:rPr lang="pt-BR" dirty="0" err="1"/>
              <a:t>the</a:t>
            </a:r>
            <a:r>
              <a:rPr lang="pt-BR" dirty="0"/>
              <a:t> </a:t>
            </a:r>
            <a:r>
              <a:rPr lang="pt-BR" dirty="0" err="1"/>
              <a:t>number</a:t>
            </a:r>
            <a:r>
              <a:rPr lang="pt-BR" dirty="0"/>
              <a:t> os </a:t>
            </a:r>
            <a:r>
              <a:rPr lang="pt-BR" dirty="0" err="1"/>
              <a:t>transactions</a:t>
            </a:r>
            <a:r>
              <a:rPr lang="pt-BR" dirty="0"/>
              <a:t> </a:t>
            </a:r>
            <a:r>
              <a:rPr lang="pt-BR" dirty="0" err="1"/>
              <a:t>using</a:t>
            </a:r>
            <a:r>
              <a:rPr lang="pt-BR" dirty="0"/>
              <a:t> </a:t>
            </a:r>
            <a:r>
              <a:rPr lang="pt-BR" dirty="0" err="1"/>
              <a:t>the</a:t>
            </a:r>
            <a:r>
              <a:rPr lang="pt-BR" dirty="0"/>
              <a:t> card </a:t>
            </a:r>
            <a:r>
              <a:rPr lang="pt-BR" dirty="0" err="1"/>
              <a:t>number</a:t>
            </a:r>
            <a:r>
              <a:rPr lang="pt-BR" dirty="0"/>
              <a:t>. </a:t>
            </a:r>
            <a:r>
              <a:rPr lang="pt-BR" dirty="0" err="1"/>
              <a:t>Here</a:t>
            </a:r>
            <a:r>
              <a:rPr lang="pt-BR" dirty="0"/>
              <a:t> </a:t>
            </a:r>
            <a:r>
              <a:rPr lang="pt-BR" dirty="0" err="1"/>
              <a:t>is</a:t>
            </a:r>
            <a:r>
              <a:rPr lang="pt-BR" dirty="0"/>
              <a:t> </a:t>
            </a:r>
            <a:r>
              <a:rPr lang="pt-BR" dirty="0" err="1"/>
              <a:t>just</a:t>
            </a:r>
            <a:r>
              <a:rPr lang="pt-BR" dirty="0"/>
              <a:t> </a:t>
            </a:r>
            <a:r>
              <a:rPr lang="pt-BR" dirty="0" err="1"/>
              <a:t>one</a:t>
            </a:r>
            <a:r>
              <a:rPr lang="pt-BR" dirty="0"/>
              <a:t> </a:t>
            </a:r>
            <a:r>
              <a:rPr lang="pt-BR" dirty="0" err="1"/>
              <a:t>part</a:t>
            </a:r>
            <a:r>
              <a:rPr lang="pt-BR" dirty="0"/>
              <a:t> </a:t>
            </a:r>
            <a:r>
              <a:rPr lang="pt-BR" dirty="0" err="1"/>
              <a:t>of</a:t>
            </a:r>
            <a:r>
              <a:rPr lang="pt-BR" dirty="0"/>
              <a:t> </a:t>
            </a:r>
            <a:r>
              <a:rPr lang="pt-BR" dirty="0" err="1"/>
              <a:t>the</a:t>
            </a:r>
            <a:r>
              <a:rPr lang="pt-BR" dirty="0"/>
              <a:t> </a:t>
            </a:r>
            <a:r>
              <a:rPr lang="pt-BR" dirty="0" err="1"/>
              <a:t>dataframe</a:t>
            </a:r>
            <a:r>
              <a:rPr lang="pt-BR" dirty="0"/>
              <a:t>, </a:t>
            </a:r>
            <a:r>
              <a:rPr lang="pt-BR" dirty="0" err="1"/>
              <a:t>but</a:t>
            </a:r>
            <a:r>
              <a:rPr lang="pt-BR" dirty="0"/>
              <a:t> </a:t>
            </a:r>
            <a:r>
              <a:rPr lang="pt-BR" dirty="0" err="1"/>
              <a:t>we</a:t>
            </a:r>
            <a:r>
              <a:rPr lang="pt-BR" dirty="0"/>
              <a:t> </a:t>
            </a:r>
            <a:r>
              <a:rPr lang="pt-BR" dirty="0" err="1"/>
              <a:t>can</a:t>
            </a:r>
            <a:r>
              <a:rPr lang="pt-BR" dirty="0"/>
              <a:t> </a:t>
            </a:r>
            <a:r>
              <a:rPr lang="pt-BR" dirty="0" err="1"/>
              <a:t>see</a:t>
            </a:r>
            <a:r>
              <a:rPr lang="pt-BR" dirty="0"/>
              <a:t> </a:t>
            </a:r>
            <a:r>
              <a:rPr lang="pt-BR" dirty="0" err="1"/>
              <a:t>the</a:t>
            </a:r>
            <a:r>
              <a:rPr lang="pt-BR" dirty="0"/>
              <a:t> </a:t>
            </a:r>
            <a:r>
              <a:rPr lang="pt-BR" dirty="0" err="1"/>
              <a:t>user</a:t>
            </a:r>
            <a:r>
              <a:rPr lang="pt-BR" dirty="0"/>
              <a:t> 96025 </a:t>
            </a:r>
            <a:r>
              <a:rPr lang="pt-BR" dirty="0" err="1"/>
              <a:t>the</a:t>
            </a:r>
            <a:r>
              <a:rPr lang="pt-BR" dirty="0"/>
              <a:t> </a:t>
            </a:r>
            <a:r>
              <a:rPr lang="pt-BR" dirty="0" err="1"/>
              <a:t>he</a:t>
            </a:r>
            <a:r>
              <a:rPr lang="pt-BR" dirty="0"/>
              <a:t> </a:t>
            </a:r>
            <a:r>
              <a:rPr lang="pt-BR" dirty="0" err="1"/>
              <a:t>used</a:t>
            </a:r>
            <a:r>
              <a:rPr lang="pt-BR" dirty="0"/>
              <a:t> 6 diferente </a:t>
            </a:r>
            <a:r>
              <a:rPr lang="pt-BR" dirty="0" err="1"/>
              <a:t>cardnumbers</a:t>
            </a:r>
            <a:r>
              <a:rPr lang="pt-BR" dirty="0"/>
              <a:t> in </a:t>
            </a:r>
            <a:r>
              <a:rPr lang="pt-BR" dirty="0" err="1"/>
              <a:t>the</a:t>
            </a:r>
            <a:r>
              <a:rPr lang="pt-BR" dirty="0"/>
              <a:t> </a:t>
            </a:r>
            <a:r>
              <a:rPr lang="pt-BR" dirty="0" err="1"/>
              <a:t>same</a:t>
            </a:r>
            <a:r>
              <a:rPr lang="pt-BR" dirty="0"/>
              <a:t> </a:t>
            </a:r>
            <a:r>
              <a:rPr lang="pt-BR" dirty="0" err="1"/>
              <a:t>day</a:t>
            </a:r>
            <a:r>
              <a:rPr lang="pt-BR" dirty="0"/>
              <a:t>. </a:t>
            </a:r>
            <a:r>
              <a:rPr lang="pt-BR" dirty="0" err="1"/>
              <a:t>Not</a:t>
            </a:r>
            <a:r>
              <a:rPr lang="pt-BR" dirty="0"/>
              <a:t> </a:t>
            </a:r>
            <a:r>
              <a:rPr lang="pt-BR" dirty="0" err="1"/>
              <a:t>just</a:t>
            </a:r>
            <a:r>
              <a:rPr lang="pt-BR" dirty="0"/>
              <a:t> </a:t>
            </a:r>
            <a:r>
              <a:rPr lang="pt-BR" dirty="0" err="1"/>
              <a:t>that</a:t>
            </a:r>
            <a:r>
              <a:rPr lang="pt-BR" dirty="0"/>
              <a:t>, </a:t>
            </a:r>
            <a:r>
              <a:rPr lang="pt-BR" dirty="0" err="1"/>
              <a:t>but</a:t>
            </a:r>
            <a:r>
              <a:rPr lang="pt-BR" dirty="0"/>
              <a:t> </a:t>
            </a:r>
            <a:r>
              <a:rPr lang="pt-BR" dirty="0" err="1"/>
              <a:t>he</a:t>
            </a:r>
            <a:r>
              <a:rPr lang="pt-BR" dirty="0"/>
              <a:t> </a:t>
            </a:r>
            <a:r>
              <a:rPr lang="pt-BR" dirty="0" err="1"/>
              <a:t>made</a:t>
            </a:r>
            <a:r>
              <a:rPr lang="pt-BR" dirty="0"/>
              <a:t> </a:t>
            </a:r>
            <a:r>
              <a:rPr lang="pt-BR" dirty="0" err="1"/>
              <a:t>all</a:t>
            </a:r>
            <a:r>
              <a:rPr lang="pt-BR" dirty="0"/>
              <a:t> </a:t>
            </a:r>
            <a:r>
              <a:rPr lang="pt-BR" dirty="0" err="1"/>
              <a:t>the</a:t>
            </a:r>
            <a:r>
              <a:rPr lang="pt-BR" dirty="0"/>
              <a:t> </a:t>
            </a:r>
            <a:r>
              <a:rPr lang="pt-BR" dirty="0" err="1"/>
              <a:t>transactions</a:t>
            </a:r>
            <a:r>
              <a:rPr lang="pt-BR" dirty="0"/>
              <a:t> </a:t>
            </a:r>
            <a:r>
              <a:rPr lang="pt-BR" dirty="0" err="1"/>
              <a:t>to</a:t>
            </a:r>
            <a:r>
              <a:rPr lang="pt-BR" dirty="0"/>
              <a:t> </a:t>
            </a:r>
            <a:r>
              <a:rPr lang="pt-BR" dirty="0" err="1"/>
              <a:t>the</a:t>
            </a:r>
            <a:r>
              <a:rPr lang="pt-BR" dirty="0"/>
              <a:t> </a:t>
            </a:r>
            <a:r>
              <a:rPr lang="pt-BR" dirty="0" err="1"/>
              <a:t>same</a:t>
            </a:r>
            <a:r>
              <a:rPr lang="pt-BR" dirty="0"/>
              <a:t> </a:t>
            </a:r>
            <a:r>
              <a:rPr lang="pt-BR" dirty="0" err="1"/>
              <a:t>merchant</a:t>
            </a:r>
            <a:r>
              <a:rPr lang="pt-BR" dirty="0"/>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93945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I </a:t>
            </a:r>
            <a:r>
              <a:rPr lang="pt-BR" dirty="0" err="1"/>
              <a:t>built</a:t>
            </a:r>
            <a:r>
              <a:rPr lang="pt-BR" dirty="0"/>
              <a:t> </a:t>
            </a:r>
            <a:r>
              <a:rPr lang="pt-BR" dirty="0" err="1"/>
              <a:t>another</a:t>
            </a:r>
            <a:r>
              <a:rPr lang="pt-BR" dirty="0"/>
              <a:t> </a:t>
            </a:r>
            <a:r>
              <a:rPr lang="pt-BR" dirty="0" err="1"/>
              <a:t>chart</a:t>
            </a:r>
            <a:r>
              <a:rPr lang="pt-BR" dirty="0"/>
              <a:t> </a:t>
            </a:r>
            <a:r>
              <a:rPr lang="pt-BR" dirty="0" err="1"/>
              <a:t>by</a:t>
            </a:r>
            <a:r>
              <a:rPr lang="pt-BR" dirty="0"/>
              <a:t> </a:t>
            </a:r>
            <a:r>
              <a:rPr lang="pt-BR" dirty="0" err="1"/>
              <a:t>grouping</a:t>
            </a:r>
            <a:r>
              <a:rPr lang="pt-BR" dirty="0"/>
              <a:t> </a:t>
            </a:r>
            <a:r>
              <a:rPr lang="pt-BR" dirty="0" err="1"/>
              <a:t>the</a:t>
            </a:r>
            <a:r>
              <a:rPr lang="pt-BR" dirty="0"/>
              <a:t> </a:t>
            </a:r>
            <a:r>
              <a:rPr lang="pt-BR" dirty="0" err="1"/>
              <a:t>transactions</a:t>
            </a:r>
            <a:r>
              <a:rPr lang="pt-BR" dirty="0"/>
              <a:t> </a:t>
            </a:r>
            <a:r>
              <a:rPr lang="pt-BR" dirty="0" err="1"/>
              <a:t>by</a:t>
            </a:r>
            <a:r>
              <a:rPr lang="pt-BR" dirty="0"/>
              <a:t> </a:t>
            </a:r>
            <a:r>
              <a:rPr lang="pt-BR" dirty="0" err="1"/>
              <a:t>the</a:t>
            </a:r>
            <a:r>
              <a:rPr lang="pt-BR" dirty="0"/>
              <a:t> date. It gave me </a:t>
            </a:r>
            <a:r>
              <a:rPr lang="pt-BR" dirty="0" err="1"/>
              <a:t>the</a:t>
            </a:r>
            <a:r>
              <a:rPr lang="pt-BR" dirty="0"/>
              <a:t> total </a:t>
            </a:r>
            <a:r>
              <a:rPr lang="pt-BR" dirty="0" err="1"/>
              <a:t>amount</a:t>
            </a:r>
            <a:r>
              <a:rPr lang="pt-BR" dirty="0"/>
              <a:t> </a:t>
            </a:r>
            <a:r>
              <a:rPr lang="pt-BR" dirty="0" err="1"/>
              <a:t>and</a:t>
            </a:r>
            <a:r>
              <a:rPr lang="pt-BR" dirty="0"/>
              <a:t> </a:t>
            </a:r>
            <a:r>
              <a:rPr lang="pt-BR" dirty="0" err="1"/>
              <a:t>number</a:t>
            </a:r>
            <a:r>
              <a:rPr lang="pt-BR" dirty="0"/>
              <a:t> </a:t>
            </a:r>
            <a:r>
              <a:rPr lang="pt-BR" dirty="0" err="1"/>
              <a:t>of</a:t>
            </a:r>
            <a:r>
              <a:rPr lang="pt-BR" dirty="0"/>
              <a:t> </a:t>
            </a:r>
            <a:r>
              <a:rPr lang="pt-BR" dirty="0" err="1"/>
              <a:t>the</a:t>
            </a:r>
            <a:r>
              <a:rPr lang="pt-BR" dirty="0"/>
              <a:t> </a:t>
            </a:r>
            <a:r>
              <a:rPr lang="pt-BR" dirty="0" err="1"/>
              <a:t>transactions</a:t>
            </a:r>
            <a:r>
              <a:rPr lang="pt-BR" dirty="0"/>
              <a:t>. </a:t>
            </a:r>
            <a:r>
              <a:rPr lang="pt-BR" dirty="0" err="1"/>
              <a:t>We</a:t>
            </a:r>
            <a:r>
              <a:rPr lang="pt-BR" dirty="0"/>
              <a:t> </a:t>
            </a:r>
            <a:r>
              <a:rPr lang="pt-BR" dirty="0" err="1"/>
              <a:t>can</a:t>
            </a:r>
            <a:r>
              <a:rPr lang="pt-BR" dirty="0"/>
              <a:t> </a:t>
            </a:r>
            <a:r>
              <a:rPr lang="pt-BR" dirty="0" err="1"/>
              <a:t>see</a:t>
            </a:r>
            <a:r>
              <a:rPr lang="pt-BR" dirty="0"/>
              <a:t> </a:t>
            </a:r>
            <a:r>
              <a:rPr lang="pt-BR" dirty="0" err="1"/>
              <a:t>that</a:t>
            </a:r>
            <a:r>
              <a:rPr lang="pt-BR" dirty="0"/>
              <a:t> in </a:t>
            </a:r>
            <a:r>
              <a:rPr lang="pt-BR" dirty="0" err="1"/>
              <a:t>the</a:t>
            </a:r>
            <a:r>
              <a:rPr lang="pt-BR" dirty="0"/>
              <a:t> </a:t>
            </a:r>
            <a:r>
              <a:rPr lang="pt-BR" dirty="0" err="1"/>
              <a:t>end</a:t>
            </a:r>
            <a:r>
              <a:rPr lang="pt-BR" dirty="0"/>
              <a:t> </a:t>
            </a:r>
            <a:r>
              <a:rPr lang="pt-BR" dirty="0" err="1"/>
              <a:t>of</a:t>
            </a:r>
            <a:r>
              <a:rPr lang="pt-BR" dirty="0"/>
              <a:t> </a:t>
            </a:r>
            <a:r>
              <a:rPr lang="pt-BR" dirty="0" err="1"/>
              <a:t>the</a:t>
            </a:r>
            <a:r>
              <a:rPr lang="pt-BR" dirty="0"/>
              <a:t> </a:t>
            </a:r>
            <a:r>
              <a:rPr lang="pt-BR" dirty="0" err="1"/>
              <a:t>month</a:t>
            </a:r>
            <a:r>
              <a:rPr lang="pt-BR" dirty="0"/>
              <a:t> </a:t>
            </a:r>
            <a:r>
              <a:rPr lang="pt-BR" dirty="0" err="1"/>
              <a:t>we</a:t>
            </a:r>
            <a:r>
              <a:rPr lang="pt-BR" dirty="0"/>
              <a:t> </a:t>
            </a:r>
            <a:r>
              <a:rPr lang="pt-BR" dirty="0" err="1"/>
              <a:t>had</a:t>
            </a:r>
            <a:r>
              <a:rPr lang="pt-BR" dirty="0"/>
              <a:t> high </a:t>
            </a:r>
            <a:r>
              <a:rPr lang="pt-BR" dirty="0" err="1"/>
              <a:t>numbers</a:t>
            </a:r>
            <a:r>
              <a:rPr lang="pt-BR" dirty="0"/>
              <a:t> </a:t>
            </a:r>
            <a:r>
              <a:rPr lang="pt-BR" dirty="0" err="1"/>
              <a:t>of</a:t>
            </a:r>
            <a:r>
              <a:rPr lang="pt-BR" dirty="0"/>
              <a:t> </a:t>
            </a:r>
            <a:r>
              <a:rPr lang="pt-BR" dirty="0" err="1"/>
              <a:t>transactions</a:t>
            </a:r>
            <a:r>
              <a:rPr lang="pt-BR" dirty="0"/>
              <a:t> </a:t>
            </a:r>
            <a:r>
              <a:rPr lang="pt-BR" dirty="0" err="1"/>
              <a:t>and</a:t>
            </a:r>
            <a:r>
              <a:rPr lang="pt-BR" dirty="0"/>
              <a:t> </a:t>
            </a:r>
            <a:r>
              <a:rPr lang="pt-BR" dirty="0" err="1"/>
              <a:t>consequently</a:t>
            </a:r>
            <a:r>
              <a:rPr lang="pt-BR" dirty="0"/>
              <a:t>, high </a:t>
            </a:r>
            <a:r>
              <a:rPr lang="pt-BR" dirty="0" err="1"/>
              <a:t>values</a:t>
            </a:r>
            <a:r>
              <a:rPr lang="pt-BR" dirty="0"/>
              <a:t>.</a:t>
            </a:r>
            <a:endParaRPr dirty="0"/>
          </a:p>
        </p:txBody>
      </p:sp>
    </p:spTree>
    <p:extLst>
      <p:ext uri="{BB962C8B-B14F-4D97-AF65-F5344CB8AC3E}">
        <p14:creationId xmlns:p14="http://schemas.microsoft.com/office/powerpoint/2010/main" val="1290592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8716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err="1"/>
              <a:t>Here</a:t>
            </a:r>
            <a:r>
              <a:rPr lang="pt-BR" dirty="0"/>
              <a:t> </a:t>
            </a:r>
            <a:r>
              <a:rPr lang="pt-BR" dirty="0" err="1"/>
              <a:t>is</a:t>
            </a:r>
            <a:r>
              <a:rPr lang="pt-BR" dirty="0"/>
              <a:t> </a:t>
            </a:r>
            <a:r>
              <a:rPr lang="pt-BR" dirty="0" err="1"/>
              <a:t>our</a:t>
            </a:r>
            <a:r>
              <a:rPr lang="pt-BR" dirty="0"/>
              <a:t> agenda for </a:t>
            </a:r>
            <a:r>
              <a:rPr lang="pt-BR" dirty="0" err="1"/>
              <a:t>today</a:t>
            </a:r>
            <a:r>
              <a:rPr lang="pt-BR" dirty="0"/>
              <a:t>: </a:t>
            </a:r>
            <a:r>
              <a:rPr lang="pt-BR" dirty="0" err="1"/>
              <a:t>We</a:t>
            </a:r>
            <a:r>
              <a:rPr lang="pt-BR" dirty="0"/>
              <a:t> </a:t>
            </a:r>
            <a:r>
              <a:rPr lang="pt-BR" dirty="0" err="1"/>
              <a:t>will</a:t>
            </a:r>
            <a:r>
              <a:rPr lang="pt-BR" dirty="0"/>
              <a:t> follow </a:t>
            </a:r>
            <a:r>
              <a:rPr lang="pt-BR" dirty="0" err="1"/>
              <a:t>the</a:t>
            </a:r>
            <a:r>
              <a:rPr lang="pt-BR" dirty="0"/>
              <a:t> </a:t>
            </a:r>
            <a:r>
              <a:rPr lang="pt-BR" dirty="0" err="1"/>
              <a:t>same</a:t>
            </a:r>
            <a:r>
              <a:rPr lang="pt-BR" dirty="0"/>
              <a:t> </a:t>
            </a:r>
            <a:r>
              <a:rPr lang="pt-BR" dirty="0" err="1"/>
              <a:t>sequence</a:t>
            </a:r>
            <a:r>
              <a:rPr lang="pt-BR" dirty="0"/>
              <a:t> </a:t>
            </a:r>
            <a:r>
              <a:rPr lang="pt-BR" dirty="0" err="1"/>
              <a:t>of</a:t>
            </a:r>
            <a:r>
              <a:rPr lang="pt-BR" dirty="0"/>
              <a:t> </a:t>
            </a:r>
            <a:r>
              <a:rPr lang="pt-BR" dirty="0" err="1"/>
              <a:t>the</a:t>
            </a:r>
            <a:r>
              <a:rPr lang="pt-BR" dirty="0"/>
              <a:t> </a:t>
            </a:r>
            <a:r>
              <a:rPr lang="pt-BR" dirty="0" err="1"/>
              <a:t>task</a:t>
            </a:r>
            <a:r>
              <a:rPr lang="pt-BR" dirty="0"/>
              <a:t>, </a:t>
            </a:r>
            <a:r>
              <a:rPr lang="pt-BR" dirty="0" err="1"/>
              <a:t>that</a:t>
            </a:r>
            <a:r>
              <a:rPr lang="pt-BR" dirty="0"/>
              <a:t> </a:t>
            </a:r>
            <a:r>
              <a:rPr lang="pt-BR" dirty="0" err="1"/>
              <a:t>is</a:t>
            </a:r>
            <a:r>
              <a:rPr lang="pt-BR" dirty="0"/>
              <a:t>:</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err="1"/>
              <a:t>Undertanding</a:t>
            </a:r>
            <a:r>
              <a:rPr lang="pt-BR" dirty="0"/>
              <a:t> </a:t>
            </a:r>
            <a:r>
              <a:rPr lang="pt-BR" dirty="0" err="1"/>
              <a:t>the</a:t>
            </a:r>
            <a:r>
              <a:rPr lang="pt-BR" dirty="0"/>
              <a:t> </a:t>
            </a:r>
            <a:r>
              <a:rPr lang="pt-BR" dirty="0" err="1"/>
              <a:t>industry</a:t>
            </a:r>
            <a:endParaRPr lang="pt-BR" dirty="0"/>
          </a:p>
          <a:p>
            <a:pPr marL="0" lvl="0" indent="0" algn="l" rtl="0">
              <a:spcBef>
                <a:spcPts val="0"/>
              </a:spcBef>
              <a:spcAft>
                <a:spcPts val="0"/>
              </a:spcAft>
              <a:buNone/>
            </a:pPr>
            <a:endParaRPr lang="pt-BR" dirty="0"/>
          </a:p>
          <a:p>
            <a:pPr marL="0" lvl="0" indent="0" algn="l" rtl="0">
              <a:spcBef>
                <a:spcPts val="0"/>
              </a:spcBef>
              <a:spcAft>
                <a:spcPts val="0"/>
              </a:spcAft>
              <a:buNone/>
            </a:pPr>
            <a:r>
              <a:rPr lang="pt-BR" dirty="0" err="1"/>
              <a:t>Solving</a:t>
            </a:r>
            <a:r>
              <a:rPr lang="pt-BR" dirty="0"/>
              <a:t> </a:t>
            </a:r>
            <a:r>
              <a:rPr lang="pt-BR" dirty="0" err="1"/>
              <a:t>the</a:t>
            </a:r>
            <a:r>
              <a:rPr lang="pt-BR" dirty="0"/>
              <a:t> </a:t>
            </a:r>
            <a:r>
              <a:rPr lang="pt-BR" dirty="0" err="1"/>
              <a:t>problem</a:t>
            </a:r>
            <a:r>
              <a:rPr lang="pt-BR" dirty="0"/>
              <a:t> </a:t>
            </a:r>
            <a:r>
              <a:rPr lang="pt-BR" dirty="0" err="1"/>
              <a:t>and</a:t>
            </a:r>
            <a:r>
              <a:rPr lang="pt-BR" dirty="0"/>
              <a:t> </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Real data </a:t>
            </a:r>
            <a:r>
              <a:rPr lang="pt-BR" dirty="0" err="1"/>
              <a:t>analysis</a:t>
            </a:r>
            <a:r>
              <a:rPr lang="pt-BR" dirty="0"/>
              <a:t>.</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err="1"/>
              <a:t>Starting</a:t>
            </a:r>
            <a:r>
              <a:rPr lang="pt-BR" dirty="0"/>
              <a:t> </a:t>
            </a:r>
            <a:r>
              <a:rPr lang="pt-BR" dirty="0" err="1"/>
              <a:t>with</a:t>
            </a:r>
            <a:r>
              <a:rPr lang="pt-BR" dirty="0"/>
              <a:t> </a:t>
            </a:r>
            <a:r>
              <a:rPr lang="pt-BR" dirty="0" err="1"/>
              <a:t>the</a:t>
            </a:r>
            <a:r>
              <a:rPr lang="pt-BR" dirty="0"/>
              <a:t> </a:t>
            </a:r>
            <a:r>
              <a:rPr lang="pt-BR" dirty="0" err="1"/>
              <a:t>section</a:t>
            </a:r>
            <a:r>
              <a:rPr lang="pt-BR" dirty="0"/>
              <a:t> </a:t>
            </a:r>
            <a:r>
              <a:rPr lang="pt-BR" dirty="0" err="1"/>
              <a:t>Understanding</a:t>
            </a:r>
            <a:r>
              <a:rPr lang="pt-BR" dirty="0"/>
              <a:t> </a:t>
            </a:r>
            <a:r>
              <a:rPr lang="pt-BR" dirty="0" err="1"/>
              <a:t>the</a:t>
            </a:r>
            <a:r>
              <a:rPr lang="pt-BR" dirty="0"/>
              <a:t> </a:t>
            </a:r>
            <a:r>
              <a:rPr lang="pt-BR" dirty="0" err="1"/>
              <a:t>industry</a:t>
            </a:r>
            <a:r>
              <a:rPr lang="pt-BR" dirty="0"/>
              <a: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I </a:t>
            </a:r>
            <a:r>
              <a:rPr lang="pt-BR" dirty="0" err="1"/>
              <a:t>think</a:t>
            </a:r>
            <a:r>
              <a:rPr lang="pt-BR" dirty="0"/>
              <a:t> </a:t>
            </a:r>
            <a:r>
              <a:rPr lang="pt-BR" dirty="0" err="1"/>
              <a:t>that</a:t>
            </a:r>
            <a:r>
              <a:rPr lang="pt-BR" dirty="0"/>
              <a:t> </a:t>
            </a:r>
            <a:r>
              <a:rPr lang="pt-BR" dirty="0" err="1"/>
              <a:t>the</a:t>
            </a:r>
            <a:r>
              <a:rPr lang="pt-BR" dirty="0"/>
              <a:t> </a:t>
            </a:r>
            <a:r>
              <a:rPr lang="pt-BR" dirty="0" err="1"/>
              <a:t>transaction’s</a:t>
            </a:r>
            <a:r>
              <a:rPr lang="pt-BR" dirty="0"/>
              <a:t> </a:t>
            </a:r>
            <a:r>
              <a:rPr lang="pt-BR" dirty="0" err="1"/>
              <a:t>location</a:t>
            </a:r>
            <a:r>
              <a:rPr lang="pt-BR" dirty="0"/>
              <a:t> </a:t>
            </a:r>
            <a:r>
              <a:rPr lang="pt-BR" dirty="0" err="1"/>
              <a:t>would</a:t>
            </a:r>
            <a:r>
              <a:rPr lang="pt-BR" dirty="0"/>
              <a:t> </a:t>
            </a:r>
            <a:r>
              <a:rPr lang="pt-BR" dirty="0" err="1"/>
              <a:t>be</a:t>
            </a:r>
            <a:r>
              <a:rPr lang="pt-BR" dirty="0"/>
              <a:t> a </a:t>
            </a:r>
            <a:r>
              <a:rPr lang="pt-BR" dirty="0" err="1"/>
              <a:t>nice</a:t>
            </a:r>
            <a:r>
              <a:rPr lang="pt-BR" dirty="0"/>
              <a:t> </a:t>
            </a:r>
            <a:r>
              <a:rPr lang="pt-BR" dirty="0" err="1"/>
              <a:t>addition</a:t>
            </a:r>
            <a:r>
              <a:rPr lang="pt-BR" dirty="0"/>
              <a:t>, </a:t>
            </a:r>
            <a:r>
              <a:rPr lang="pt-BR" dirty="0" err="1"/>
              <a:t>because</a:t>
            </a:r>
            <a:r>
              <a:rPr lang="pt-BR" dirty="0"/>
              <a:t> it </a:t>
            </a:r>
            <a:r>
              <a:rPr lang="pt-BR" dirty="0" err="1"/>
              <a:t>would</a:t>
            </a:r>
            <a:r>
              <a:rPr lang="pt-BR" dirty="0"/>
              <a:t> </a:t>
            </a:r>
            <a:r>
              <a:rPr lang="pt-BR" dirty="0" err="1"/>
              <a:t>bring</a:t>
            </a:r>
            <a:r>
              <a:rPr lang="pt-BR" dirty="0"/>
              <a:t> </a:t>
            </a:r>
            <a:r>
              <a:rPr lang="pt-BR" dirty="0" err="1"/>
              <a:t>to</a:t>
            </a:r>
            <a:r>
              <a:rPr lang="pt-BR" dirty="0"/>
              <a:t> </a:t>
            </a:r>
            <a:r>
              <a:rPr lang="pt-BR" dirty="0" err="1"/>
              <a:t>us</a:t>
            </a:r>
            <a:r>
              <a:rPr lang="pt-BR" dirty="0"/>
              <a:t> more </a:t>
            </a:r>
            <a:r>
              <a:rPr lang="pt-BR" dirty="0" err="1"/>
              <a:t>datail</a:t>
            </a:r>
            <a:r>
              <a:rPr lang="pt-BR" dirty="0"/>
              <a:t> </a:t>
            </a:r>
            <a:r>
              <a:rPr lang="pt-BR" dirty="0" err="1"/>
              <a:t>and</a:t>
            </a:r>
            <a:r>
              <a:rPr lang="pt-BR" dirty="0"/>
              <a:t> help </a:t>
            </a:r>
            <a:r>
              <a:rPr lang="pt-BR" dirty="0" err="1"/>
              <a:t>us</a:t>
            </a:r>
            <a:r>
              <a:rPr lang="pt-BR" dirty="0"/>
              <a:t> </a:t>
            </a:r>
            <a:r>
              <a:rPr lang="pt-BR" dirty="0" err="1"/>
              <a:t>during</a:t>
            </a:r>
            <a:r>
              <a:rPr lang="pt-BR" dirty="0"/>
              <a:t> a </a:t>
            </a:r>
            <a:r>
              <a:rPr lang="pt-BR" dirty="0" err="1"/>
              <a:t>chargeback</a:t>
            </a:r>
            <a:r>
              <a:rPr lang="pt-BR" dirty="0"/>
              <a:t> </a:t>
            </a:r>
            <a:r>
              <a:rPr lang="pt-BR" dirty="0" err="1"/>
              <a:t>analysis</a:t>
            </a:r>
            <a:r>
              <a:rPr lang="pt-BR" dirty="0"/>
              <a:t>. </a:t>
            </a:r>
            <a:r>
              <a:rPr lang="pt-BR" dirty="0" err="1"/>
              <a:t>We</a:t>
            </a:r>
            <a:r>
              <a:rPr lang="pt-BR" dirty="0"/>
              <a:t> </a:t>
            </a:r>
            <a:r>
              <a:rPr lang="pt-BR" dirty="0" err="1"/>
              <a:t>could</a:t>
            </a:r>
            <a:r>
              <a:rPr lang="pt-BR" dirty="0"/>
              <a:t> </a:t>
            </a:r>
            <a:r>
              <a:rPr lang="pt-BR" dirty="0" err="1"/>
              <a:t>also</a:t>
            </a:r>
            <a:r>
              <a:rPr lang="pt-BR" dirty="0"/>
              <a:t> </a:t>
            </a:r>
            <a:r>
              <a:rPr lang="pt-BR" dirty="0" err="1"/>
              <a:t>add</a:t>
            </a:r>
            <a:r>
              <a:rPr lang="pt-BR" dirty="0"/>
              <a:t> </a:t>
            </a:r>
            <a:r>
              <a:rPr lang="pt-BR" dirty="0" err="1"/>
              <a:t>an</a:t>
            </a:r>
            <a:r>
              <a:rPr lang="pt-BR" dirty="0"/>
              <a:t> </a:t>
            </a:r>
            <a:r>
              <a:rPr lang="pt-BR" dirty="0" err="1"/>
              <a:t>aditional</a:t>
            </a:r>
            <a:r>
              <a:rPr lang="pt-BR" dirty="0"/>
              <a:t> </a:t>
            </a:r>
            <a:r>
              <a:rPr lang="pt-BR" dirty="0" err="1"/>
              <a:t>verification</a:t>
            </a:r>
            <a:r>
              <a:rPr lang="pt-BR" dirty="0"/>
              <a:t> </a:t>
            </a:r>
            <a:r>
              <a:rPr lang="pt-BR" dirty="0" err="1"/>
              <a:t>step</a:t>
            </a:r>
            <a:r>
              <a:rPr lang="pt-BR" dirty="0"/>
              <a:t> </a:t>
            </a:r>
            <a:r>
              <a:rPr lang="pt-BR" dirty="0" err="1"/>
              <a:t>during</a:t>
            </a:r>
            <a:r>
              <a:rPr lang="pt-BR" dirty="0"/>
              <a:t> </a:t>
            </a:r>
            <a:r>
              <a:rPr lang="pt-BR" dirty="0" err="1"/>
              <a:t>the</a:t>
            </a:r>
            <a:r>
              <a:rPr lang="pt-BR" dirty="0"/>
              <a:t> </a:t>
            </a:r>
            <a:r>
              <a:rPr lang="pt-BR" dirty="0" err="1"/>
              <a:t>transaction</a:t>
            </a:r>
            <a:r>
              <a:rPr lang="pt-BR" dirty="0"/>
              <a:t> </a:t>
            </a:r>
            <a:r>
              <a:rPr lang="pt-BR" dirty="0" err="1"/>
              <a:t>approval</a:t>
            </a:r>
            <a:r>
              <a:rPr lang="pt-BR" dirty="0"/>
              <a:t> </a:t>
            </a:r>
            <a:r>
              <a:rPr lang="pt-BR" dirty="0" err="1"/>
              <a:t>process</a:t>
            </a:r>
            <a:r>
              <a:rPr lang="pt-BR" dirty="0"/>
              <a:t>.</a:t>
            </a:r>
            <a:endParaRPr dirty="0"/>
          </a:p>
        </p:txBody>
      </p:sp>
    </p:spTree>
    <p:extLst>
      <p:ext uri="{BB962C8B-B14F-4D97-AF65-F5344CB8AC3E}">
        <p14:creationId xmlns:p14="http://schemas.microsoft.com/office/powerpoint/2010/main" val="3458919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In </a:t>
            </a:r>
            <a:r>
              <a:rPr lang="pt-BR" dirty="0" err="1"/>
              <a:t>orther</a:t>
            </a:r>
            <a:r>
              <a:rPr lang="pt-BR" dirty="0"/>
              <a:t> </a:t>
            </a:r>
            <a:r>
              <a:rPr lang="pt-BR" dirty="0" err="1"/>
              <a:t>to</a:t>
            </a:r>
            <a:r>
              <a:rPr lang="pt-BR" dirty="0"/>
              <a:t> </a:t>
            </a:r>
            <a:r>
              <a:rPr lang="pt-BR" dirty="0" err="1"/>
              <a:t>prevent</a:t>
            </a:r>
            <a:r>
              <a:rPr lang="pt-BR" dirty="0"/>
              <a:t> </a:t>
            </a:r>
            <a:r>
              <a:rPr lang="pt-BR" dirty="0" err="1"/>
              <a:t>chargebacks</a:t>
            </a:r>
            <a:r>
              <a:rPr lang="pt-BR" dirty="0"/>
              <a:t>, </a:t>
            </a:r>
            <a:r>
              <a:rPr lang="pt-BR" dirty="0" err="1"/>
              <a:t>we</a:t>
            </a:r>
            <a:r>
              <a:rPr lang="pt-BR" dirty="0"/>
              <a:t> </a:t>
            </a:r>
            <a:r>
              <a:rPr lang="pt-BR" dirty="0" err="1"/>
              <a:t>can</a:t>
            </a:r>
            <a:r>
              <a:rPr lang="pt-BR" dirty="0"/>
              <a:t> </a:t>
            </a:r>
            <a:r>
              <a:rPr lang="pt-BR" dirty="0" err="1"/>
              <a:t>have</a:t>
            </a:r>
            <a:r>
              <a:rPr lang="pt-BR" dirty="0"/>
              <a:t> </a:t>
            </a:r>
            <a:r>
              <a:rPr lang="pt-BR" dirty="0" err="1"/>
              <a:t>actions</a:t>
            </a:r>
            <a:r>
              <a:rPr lang="pt-BR" dirty="0"/>
              <a:t> </a:t>
            </a:r>
            <a:r>
              <a:rPr lang="pt-BR" dirty="0" err="1"/>
              <a:t>related</a:t>
            </a:r>
            <a:r>
              <a:rPr lang="pt-BR" dirty="0"/>
              <a:t> </a:t>
            </a:r>
            <a:r>
              <a:rPr lang="pt-BR" dirty="0" err="1"/>
              <a:t>to</a:t>
            </a:r>
            <a:r>
              <a:rPr lang="pt-BR" dirty="0"/>
              <a:t> player in </a:t>
            </a:r>
            <a:r>
              <a:rPr lang="pt-BR" dirty="0" err="1"/>
              <a:t>the</a:t>
            </a:r>
            <a:r>
              <a:rPr lang="pt-BR" dirty="0"/>
              <a:t> </a:t>
            </a:r>
            <a:r>
              <a:rPr lang="pt-BR" dirty="0" err="1"/>
              <a:t>payment</a:t>
            </a:r>
            <a:r>
              <a:rPr lang="pt-BR" dirty="0"/>
              <a:t> </a:t>
            </a:r>
            <a:r>
              <a:rPr lang="pt-BR" dirty="0" err="1"/>
              <a:t>industry</a:t>
            </a:r>
            <a:r>
              <a:rPr lang="pt-BR" dirty="0"/>
              <a:t>.</a:t>
            </a:r>
          </a:p>
          <a:p>
            <a:pPr marL="0" lvl="0" indent="0" algn="l" rtl="0">
              <a:spcBef>
                <a:spcPts val="0"/>
              </a:spcBef>
              <a:spcAft>
                <a:spcPts val="0"/>
              </a:spcAft>
              <a:buNone/>
            </a:pPr>
            <a:r>
              <a:rPr lang="pt-BR" dirty="0"/>
              <a:t>As a </a:t>
            </a:r>
            <a:r>
              <a:rPr lang="pt-BR" dirty="0" err="1"/>
              <a:t>customer</a:t>
            </a:r>
            <a:endParaRPr dirty="0"/>
          </a:p>
        </p:txBody>
      </p:sp>
    </p:spTree>
    <p:extLst>
      <p:ext uri="{BB962C8B-B14F-4D97-AF65-F5344CB8AC3E}">
        <p14:creationId xmlns:p14="http://schemas.microsoft.com/office/powerpoint/2010/main" val="660670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3711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2" name="Google Shape;173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333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294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I </a:t>
            </a:r>
            <a:r>
              <a:rPr lang="pt-BR" dirty="0" err="1"/>
              <a:t>will</a:t>
            </a:r>
            <a:r>
              <a:rPr lang="pt-BR" dirty="0"/>
              <a:t> </a:t>
            </a:r>
            <a:r>
              <a:rPr lang="pt-BR" dirty="0" err="1"/>
              <a:t>talk</a:t>
            </a:r>
            <a:r>
              <a:rPr lang="pt-BR" dirty="0"/>
              <a:t> </a:t>
            </a:r>
            <a:r>
              <a:rPr lang="pt-BR" dirty="0" err="1"/>
              <a:t>about</a:t>
            </a:r>
            <a:r>
              <a:rPr lang="pt-BR" dirty="0"/>
              <a:t> </a:t>
            </a:r>
            <a:r>
              <a:rPr lang="pt-BR" dirty="0" err="1"/>
              <a:t>the</a:t>
            </a:r>
            <a:r>
              <a:rPr lang="pt-BR" dirty="0"/>
              <a:t> </a:t>
            </a:r>
            <a:r>
              <a:rPr lang="pt-BR" dirty="0" err="1"/>
              <a:t>first</a:t>
            </a:r>
            <a:r>
              <a:rPr lang="pt-BR" dirty="0"/>
              <a:t> </a:t>
            </a:r>
            <a:r>
              <a:rPr lang="pt-BR" dirty="0" err="1"/>
              <a:t>two</a:t>
            </a:r>
            <a:r>
              <a:rPr lang="pt-BR" dirty="0"/>
              <a:t> </a:t>
            </a:r>
            <a:r>
              <a:rPr lang="pt-BR" dirty="0" err="1"/>
              <a:t>tópics</a:t>
            </a:r>
            <a:r>
              <a:rPr lang="pt-BR" dirty="0"/>
              <a:t>, </a:t>
            </a:r>
            <a:r>
              <a:rPr lang="pt-BR" dirty="0" err="1"/>
              <a:t>that</a:t>
            </a:r>
            <a:r>
              <a:rPr lang="pt-BR" dirty="0"/>
              <a:t> are: </a:t>
            </a:r>
          </a:p>
          <a:p>
            <a:pPr marL="0" lvl="0" indent="0" algn="l" rtl="0">
              <a:spcBef>
                <a:spcPts val="0"/>
              </a:spcBef>
              <a:spcAft>
                <a:spcPts val="0"/>
              </a:spcAft>
              <a:buNone/>
            </a:pPr>
            <a:endParaRPr lang="pt-B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61181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647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8429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60680" indent="0">
              <a:lnSpc>
                <a:spcPct val="107000"/>
              </a:lnSpc>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First things first, the customer or cardholder buy a product or a service from the merchant. The information of the purchase is sent from the merchant to the acquirer, some of these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informations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are: amount, date and time of the purchase.</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360680" indent="0">
              <a:lnSpc>
                <a:spcPct val="107000"/>
              </a:lnSpc>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acquirer sends the details to the credit card band by the credit card network. Then, the credit card band request the approval to the Issuing bank. The issuing bank checks the information received with the one that he has (like if the customer has enough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monwey</a:t>
            </a:r>
            <a:r>
              <a:rPr lang="en-US" sz="1800" dirty="0">
                <a:effectLst/>
                <a:latin typeface="Calibri" panose="020F0502020204030204" pitchFamily="34" charset="0"/>
                <a:ea typeface="Calibri" panose="020F0502020204030204" pitchFamily="34" charset="0"/>
                <a:cs typeface="Times New Roman" panose="02020603050405020304" pitchFamily="18" charset="0"/>
              </a:rPr>
              <a:t>, if the expiry date is valid and many other information).</a:t>
            </a:r>
          </a:p>
          <a:p>
            <a:pPr marL="360680" indent="0">
              <a:lnSpc>
                <a:spcPct val="107000"/>
              </a:lnSpc>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the issuer sends the approval or deny of the purchase back to the credit card band and acquirer, and then, they communicate the merchant if the purchase was approved or not. </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360680" indent="0">
              <a:lnSpc>
                <a:spcPct val="107000"/>
              </a:lnSpc>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was the information flow of the payment industry, talking about the money flow, we have the green arrows in the picture. The issuing bank send the payment to the acquirer through the clearing house. The clearing house is responsible to guarantee the security and transparency of transactions. After that, the acquirer pays the merchant. And in the end of it, the customer needs to pay to the issuer(by paying the credit card bill).</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2" name="Google Shape;173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6" name="Google Shape;1976;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c620bbb0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c620bbb0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c620bbb03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9" name="Google Shape;2249;gc620bbb03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Its role is similar to that of an acquirer, but it doesn’t completely replace it due to the lack of autonomy to perform all the functionalities of an acquirer. </a:t>
            </a:r>
            <a:endParaRPr lang="pt-BR" dirty="0"/>
          </a:p>
          <a:p>
            <a:pPr marL="0" lvl="0" indent="0" algn="l" rtl="0">
              <a:spcBef>
                <a:spcPts val="0"/>
              </a:spcBef>
              <a:spcAft>
                <a:spcPts val="0"/>
              </a:spcAft>
              <a:buNone/>
            </a:pPr>
            <a:endParaRPr lang="pt-BR" dirty="0"/>
          </a:p>
          <a:p>
            <a:pPr marL="0" lvl="0" indent="0" algn="l" rtl="0">
              <a:spcBef>
                <a:spcPts val="0"/>
              </a:spcBef>
              <a:spcAft>
                <a:spcPts val="0"/>
              </a:spcAft>
              <a:buNone/>
            </a:pPr>
            <a:r>
              <a:rPr lang="pt-BR" dirty="0"/>
              <a:t>The </a:t>
            </a:r>
            <a:r>
              <a:rPr lang="pt-BR" dirty="0" err="1"/>
              <a:t>information</a:t>
            </a:r>
            <a:r>
              <a:rPr lang="pt-BR" dirty="0"/>
              <a:t> </a:t>
            </a:r>
            <a:r>
              <a:rPr lang="pt-BR" dirty="0" err="1"/>
              <a:t>flow</a:t>
            </a:r>
            <a:r>
              <a:rPr lang="pt-BR" dirty="0"/>
              <a:t> </a:t>
            </a:r>
            <a:r>
              <a:rPr lang="pt-BR" dirty="0" err="1"/>
              <a:t>occurs</a:t>
            </a:r>
            <a:r>
              <a:rPr lang="pt-BR" dirty="0"/>
              <a:t> </a:t>
            </a:r>
            <a:r>
              <a:rPr lang="pt-BR" dirty="0" err="1"/>
              <a:t>through</a:t>
            </a:r>
            <a:r>
              <a:rPr lang="pt-BR" dirty="0"/>
              <a:t> </a:t>
            </a:r>
            <a:r>
              <a:rPr lang="pt-BR" dirty="0" err="1"/>
              <a:t>the</a:t>
            </a:r>
            <a:r>
              <a:rPr lang="pt-BR" dirty="0"/>
              <a:t> </a:t>
            </a:r>
            <a:r>
              <a:rPr lang="pt-BR" dirty="0" err="1"/>
              <a:t>payment</a:t>
            </a:r>
            <a:r>
              <a:rPr lang="pt-BR" dirty="0"/>
              <a:t> gateway.</a:t>
            </a:r>
            <a:endParaRPr dirty="0"/>
          </a:p>
        </p:txBody>
      </p:sp>
    </p:spTree>
    <p:extLst>
      <p:ext uri="{BB962C8B-B14F-4D97-AF65-F5344CB8AC3E}">
        <p14:creationId xmlns:p14="http://schemas.microsoft.com/office/powerpoint/2010/main" val="6197190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c620bbb03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c620bbb03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c620bbb03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c620bbb03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c620bbb03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c620bbb03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gc620bbb03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c620bbb03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Google Shape;2388;gc620bbb036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9" name="Google Shape;2389;gc620bbb036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c620bbb036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c620bbb03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c620bbb036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c620bbb036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gc620bbb036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9" name="Google Shape;2519;gc620bbb036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4"/>
        <p:cNvGrpSpPr/>
        <p:nvPr/>
      </p:nvGrpSpPr>
      <p:grpSpPr>
        <a:xfrm>
          <a:off x="0" y="0"/>
          <a:ext cx="0" cy="0"/>
          <a:chOff x="0" y="0"/>
          <a:chExt cx="0" cy="0"/>
        </a:xfrm>
      </p:grpSpPr>
      <p:sp>
        <p:nvSpPr>
          <p:cNvPr id="2525" name="Google Shape;2525;g70b9f856d4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6" name="Google Shape;2526;g70b9f856d4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4"/>
        <p:cNvGrpSpPr/>
        <p:nvPr/>
      </p:nvGrpSpPr>
      <p:grpSpPr>
        <a:xfrm>
          <a:off x="0" y="0"/>
          <a:ext cx="0" cy="0"/>
          <a:chOff x="0" y="0"/>
          <a:chExt cx="0" cy="0"/>
        </a:xfrm>
      </p:grpSpPr>
      <p:sp>
        <p:nvSpPr>
          <p:cNvPr id="3815" name="Google Shape;3815;g70b9f856d4_0_3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6" name="Google Shape;3816;g70b9f856d4_0_3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err="1"/>
              <a:t>Now</a:t>
            </a:r>
            <a:r>
              <a:rPr lang="pt-BR" dirty="0"/>
              <a:t>, </a:t>
            </a:r>
            <a:r>
              <a:rPr lang="pt-BR" dirty="0" err="1"/>
              <a:t>let’s</a:t>
            </a:r>
            <a:r>
              <a:rPr lang="pt-BR" dirty="0"/>
              <a:t> </a:t>
            </a:r>
            <a:r>
              <a:rPr lang="pt-BR" dirty="0" err="1"/>
              <a:t>talk</a:t>
            </a:r>
            <a:r>
              <a:rPr lang="pt-BR" dirty="0"/>
              <a:t> </a:t>
            </a:r>
            <a:r>
              <a:rPr lang="pt-BR" dirty="0" err="1"/>
              <a:t>about</a:t>
            </a:r>
            <a:r>
              <a:rPr lang="pt-BR" dirty="0"/>
              <a:t> </a:t>
            </a:r>
            <a:r>
              <a:rPr lang="pt-BR" dirty="0" err="1"/>
              <a:t>the</a:t>
            </a:r>
            <a:r>
              <a:rPr lang="pt-BR" dirty="0"/>
              <a:t> </a:t>
            </a:r>
            <a:r>
              <a:rPr lang="pt-BR" dirty="0" err="1"/>
              <a:t>difference</a:t>
            </a:r>
            <a:r>
              <a:rPr lang="pt-BR" dirty="0"/>
              <a:t> </a:t>
            </a:r>
            <a:r>
              <a:rPr lang="pt-BR" dirty="0" err="1"/>
              <a:t>of</a:t>
            </a:r>
            <a:r>
              <a:rPr lang="pt-BR" dirty="0"/>
              <a:t> </a:t>
            </a:r>
            <a:r>
              <a:rPr lang="pt-BR" dirty="0" err="1"/>
              <a:t>chargeback</a:t>
            </a:r>
            <a:r>
              <a:rPr lang="pt-BR" dirty="0"/>
              <a:t> </a:t>
            </a:r>
            <a:r>
              <a:rPr lang="pt-BR" dirty="0" err="1"/>
              <a:t>and</a:t>
            </a:r>
            <a:r>
              <a:rPr lang="pt-BR" dirty="0"/>
              <a:t> a </a:t>
            </a:r>
            <a:r>
              <a:rPr lang="pt-BR" dirty="0" err="1"/>
              <a:t>cancellation</a:t>
            </a:r>
            <a:r>
              <a:rPr lang="pt-BR" dirty="0"/>
              <a:t> </a:t>
            </a:r>
            <a:r>
              <a:rPr lang="pt-BR" dirty="0" err="1"/>
              <a:t>and</a:t>
            </a:r>
            <a:r>
              <a:rPr lang="pt-BR" dirty="0"/>
              <a:t> </a:t>
            </a:r>
            <a:r>
              <a:rPr lang="pt-BR" dirty="0" err="1"/>
              <a:t>the</a:t>
            </a:r>
            <a:r>
              <a:rPr lang="pt-BR" dirty="0"/>
              <a:t> connection </a:t>
            </a:r>
            <a:r>
              <a:rPr lang="pt-BR" dirty="0" err="1"/>
              <a:t>of</a:t>
            </a:r>
            <a:r>
              <a:rPr lang="pt-BR" dirty="0"/>
              <a:t> </a:t>
            </a:r>
            <a:r>
              <a:rPr lang="pt-BR" dirty="0" err="1"/>
              <a:t>them</a:t>
            </a:r>
            <a:r>
              <a:rPr lang="pt-BR" dirty="0"/>
              <a:t> </a:t>
            </a:r>
            <a:r>
              <a:rPr lang="pt-BR" dirty="0" err="1"/>
              <a:t>with</a:t>
            </a:r>
            <a:r>
              <a:rPr lang="pt-BR" dirty="0"/>
              <a:t> </a:t>
            </a:r>
            <a:r>
              <a:rPr lang="pt-BR" dirty="0" err="1"/>
              <a:t>fraud</a:t>
            </a:r>
            <a:r>
              <a:rPr lang="pt-BR" dirty="0"/>
              <a:t> in </a:t>
            </a:r>
            <a:r>
              <a:rPr lang="pt-BR" dirty="0" err="1"/>
              <a:t>the</a:t>
            </a:r>
            <a:r>
              <a:rPr lang="pt-BR" dirty="0"/>
              <a:t> </a:t>
            </a:r>
            <a:r>
              <a:rPr lang="pt-BR" dirty="0" err="1"/>
              <a:t>acquiring</a:t>
            </a:r>
            <a:r>
              <a:rPr lang="pt-BR" dirty="0"/>
              <a:t> world</a:t>
            </a:r>
            <a:endParaRPr dirty="0"/>
          </a:p>
        </p:txBody>
      </p:sp>
    </p:spTree>
    <p:extLst>
      <p:ext uri="{BB962C8B-B14F-4D97-AF65-F5344CB8AC3E}">
        <p14:creationId xmlns:p14="http://schemas.microsoft.com/office/powerpoint/2010/main" val="32734088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5"/>
        <p:cNvGrpSpPr/>
        <p:nvPr/>
      </p:nvGrpSpPr>
      <p:grpSpPr>
        <a:xfrm>
          <a:off x="0" y="0"/>
          <a:ext cx="0" cy="0"/>
          <a:chOff x="0" y="0"/>
          <a:chExt cx="0" cy="0"/>
        </a:xfrm>
      </p:grpSpPr>
      <p:sp>
        <p:nvSpPr>
          <p:cNvPr id="4706" name="Google Shape;4706;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7" name="Google Shape;4707;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5"/>
        <p:cNvGrpSpPr/>
        <p:nvPr/>
      </p:nvGrpSpPr>
      <p:grpSpPr>
        <a:xfrm>
          <a:off x="0" y="0"/>
          <a:ext cx="0" cy="0"/>
          <a:chOff x="0" y="0"/>
          <a:chExt cx="0" cy="0"/>
        </a:xfrm>
      </p:grpSpPr>
      <p:sp>
        <p:nvSpPr>
          <p:cNvPr id="4996" name="Google Shape;4996;g77a0abe9bc_2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7" name="Google Shape;4997;g77a0abe9bc_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5"/>
        <p:cNvGrpSpPr/>
        <p:nvPr/>
      </p:nvGrpSpPr>
      <p:grpSpPr>
        <a:xfrm>
          <a:off x="0" y="0"/>
          <a:ext cx="0" cy="0"/>
          <a:chOff x="0" y="0"/>
          <a:chExt cx="0" cy="0"/>
        </a:xfrm>
      </p:grpSpPr>
      <p:sp>
        <p:nvSpPr>
          <p:cNvPr id="5446" name="Google Shape;544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7" name="Google Shape;544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2"/>
        <p:cNvGrpSpPr/>
        <p:nvPr/>
      </p:nvGrpSpPr>
      <p:grpSpPr>
        <a:xfrm>
          <a:off x="0" y="0"/>
          <a:ext cx="0" cy="0"/>
          <a:chOff x="0" y="0"/>
          <a:chExt cx="0" cy="0"/>
        </a:xfrm>
      </p:grpSpPr>
      <p:sp>
        <p:nvSpPr>
          <p:cNvPr id="5453" name="Google Shape;5453;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4" name="Google Shape;5454;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georgia" panose="02040502050405020303" pitchFamily="18" charset="0"/>
              </a:rPr>
              <a:t>A chargeback is a credit or debit card charge that is reversed by a bank. This happens after a cardholder contacts their bank to dispute a transaction, claiming that it resulted from fraud or abuse.  The funds are pulled from the merchant's account, and returned to the cardholder's account as part of the chargeback process.</a:t>
            </a:r>
            <a:endParaRPr dirty="0"/>
          </a:p>
        </p:txBody>
      </p:sp>
    </p:spTree>
    <p:extLst>
      <p:ext uri="{BB962C8B-B14F-4D97-AF65-F5344CB8AC3E}">
        <p14:creationId xmlns:p14="http://schemas.microsoft.com/office/powerpoint/2010/main" val="653173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err="1"/>
              <a:t>So</a:t>
            </a:r>
            <a:r>
              <a:rPr lang="pt-BR" dirty="0"/>
              <a:t>, </a:t>
            </a:r>
            <a:r>
              <a:rPr lang="pt-BR" dirty="0" err="1"/>
              <a:t>what</a:t>
            </a:r>
            <a:r>
              <a:rPr lang="pt-BR" dirty="0"/>
              <a:t> </a:t>
            </a:r>
            <a:r>
              <a:rPr lang="pt-BR" dirty="0" err="1"/>
              <a:t>is</a:t>
            </a:r>
            <a:r>
              <a:rPr lang="pt-BR" dirty="0"/>
              <a:t> </a:t>
            </a:r>
            <a:r>
              <a:rPr lang="pt-BR" dirty="0" err="1"/>
              <a:t>the</a:t>
            </a:r>
            <a:r>
              <a:rPr lang="pt-BR" dirty="0"/>
              <a:t> </a:t>
            </a:r>
            <a:r>
              <a:rPr lang="pt-BR" dirty="0" err="1"/>
              <a:t>difference</a:t>
            </a:r>
            <a:r>
              <a:rPr lang="pt-BR" dirty="0"/>
              <a:t> </a:t>
            </a:r>
            <a:r>
              <a:rPr lang="pt-BR" dirty="0" err="1"/>
              <a:t>between</a:t>
            </a:r>
            <a:r>
              <a:rPr lang="pt-BR" dirty="0"/>
              <a:t> </a:t>
            </a:r>
            <a:r>
              <a:rPr lang="pt-BR" dirty="0" err="1"/>
              <a:t>Chargeback</a:t>
            </a:r>
            <a:r>
              <a:rPr lang="pt-BR" dirty="0"/>
              <a:t> </a:t>
            </a:r>
            <a:r>
              <a:rPr lang="pt-BR" dirty="0" err="1"/>
              <a:t>and</a:t>
            </a:r>
            <a:r>
              <a:rPr lang="pt-BR" dirty="0"/>
              <a:t> </a:t>
            </a:r>
            <a:r>
              <a:rPr lang="pt-BR" dirty="0" err="1"/>
              <a:t>cancellation</a:t>
            </a:r>
            <a:r>
              <a:rPr lang="pt-BR" dirty="0"/>
              <a:t>:</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err="1"/>
              <a:t>Another</a:t>
            </a:r>
            <a:r>
              <a:rPr lang="pt-BR" dirty="0"/>
              <a:t> </a:t>
            </a:r>
            <a:r>
              <a:rPr lang="pt-BR" dirty="0" err="1"/>
              <a:t>important</a:t>
            </a:r>
            <a:r>
              <a:rPr lang="pt-BR" dirty="0"/>
              <a:t> </a:t>
            </a:r>
            <a:r>
              <a:rPr lang="pt-BR" dirty="0" err="1"/>
              <a:t>caracteristic</a:t>
            </a:r>
            <a:r>
              <a:rPr lang="pt-BR" dirty="0"/>
              <a:t>, </a:t>
            </a:r>
            <a:r>
              <a:rPr lang="en-US" sz="1800" dirty="0">
                <a:effectLst/>
                <a:latin typeface="Calibri" panose="020F0502020204030204" pitchFamily="34" charset="0"/>
                <a:cs typeface="Times New Roman" panose="02020603050405020304" pitchFamily="18" charset="0"/>
              </a:rPr>
              <a:t>a</a:t>
            </a:r>
            <a:r>
              <a:rPr lang="en-US" sz="1800" dirty="0">
                <a:effectLst/>
                <a:latin typeface="Calibri" panose="020F0502020204030204" pitchFamily="34" charset="0"/>
                <a:ea typeface="Calibri" panose="020F0502020204030204" pitchFamily="34" charset="0"/>
                <a:cs typeface="Times New Roman" panose="02020603050405020304" pitchFamily="18" charset="0"/>
              </a:rPr>
              <a:t> cancellation needs to occur before capture in the bank, in other words, the customer should not see any operation on their account.</a:t>
            </a:r>
            <a:endParaRPr dirty="0"/>
          </a:p>
        </p:txBody>
      </p:sp>
    </p:spTree>
    <p:extLst>
      <p:ext uri="{BB962C8B-B14F-4D97-AF65-F5344CB8AC3E}">
        <p14:creationId xmlns:p14="http://schemas.microsoft.com/office/powerpoint/2010/main" val="3097979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208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Chargebacks are designed to keep customers feeling secure. It helps merchant stay transparent and provide quality products.</a:t>
            </a:r>
          </a:p>
          <a:p>
            <a:pPr marL="13208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It also prevent frauds like: </a:t>
            </a:r>
          </a:p>
          <a:p>
            <a:pPr marL="132080" indent="0">
              <a:lnSpc>
                <a:spcPct val="107000"/>
              </a:lnSpc>
              <a:spcAft>
                <a:spcPts val="800"/>
              </a:spcAft>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449580">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Purchases made by a stolen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creditcard</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449580">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Deliver of defected products to customers (or even the not deliver of it);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449580">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Charges with different amounts that what was informed before the purchase;</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132080" indent="0">
              <a:lnSpc>
                <a:spcPct val="107000"/>
              </a:lnSpc>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3208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it also makes possible the emergence of frauds by the customer. We call those as “Friendly frauds”. Customers abuses the chargeback process in other to steal from merchants.  </a:t>
            </a:r>
          </a:p>
          <a:p>
            <a:pPr marL="132080" indent="0">
              <a:lnSpc>
                <a:spcPct val="107000"/>
              </a:lnSpc>
              <a:spcAft>
                <a:spcPts val="800"/>
              </a:spcAft>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13208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 both cases, the correct analysis of the case by the acquirer and issuing bank are necessary to prevent fraudulent chargebacks.</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06701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
        <p:nvSpPr>
          <p:cNvPr id="21" name="Google Shape;21;p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
        <p:cNvGrpSpPr/>
        <p:nvPr/>
      </p:nvGrpSpPr>
      <p:grpSpPr>
        <a:xfrm>
          <a:off x="0" y="0"/>
          <a:ext cx="0" cy="0"/>
          <a:chOff x="0" y="0"/>
          <a:chExt cx="0" cy="0"/>
        </a:xfrm>
      </p:grpSpPr>
      <p:sp>
        <p:nvSpPr>
          <p:cNvPr id="36" name="Google Shape;36;p7"/>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0" name="Google Shape;40;p7"/>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1" name="Google Shape;41;p7"/>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2" name="Google Shape;42;p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9"/>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rot="5400000">
            <a:off x="-100350" y="4448760"/>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
        <p:nvSpPr>
          <p:cNvPr id="52" name="Google Shape;52;p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hyperlink" Target="http://unsplash.com/&amp;utm_source=slidescarnival" TargetMode="External"/><Relationship Id="rId4" Type="http://schemas.openxmlformats.org/officeDocument/2006/relationships/hyperlink" Target="https://isometric.online/"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fontsquirrel.com/fonts/raleway"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hyperlink" Target="https://www.fontsquirrel.com/fonts/barlow"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isometric.online/"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hyperlink" Target="https://isometric.online/license/"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isometric.online/"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hyperlink" Target="https://isometric.online/licens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t>Risk Analyst I</a:t>
            </a:r>
            <a:br>
              <a:rPr lang="en" dirty="0"/>
            </a:br>
            <a:r>
              <a:rPr lang="en" dirty="0"/>
              <a:t>Case</a:t>
            </a:r>
            <a:br>
              <a:rPr lang="en" dirty="0"/>
            </a:br>
            <a:r>
              <a:rPr lang="en" dirty="0"/>
              <a:t>presentation</a:t>
            </a:r>
            <a:endParaRPr dirty="0"/>
          </a:p>
        </p:txBody>
      </p:sp>
      <p:grpSp>
        <p:nvGrpSpPr>
          <p:cNvPr id="339" name="Google Shape;3917;p48">
            <a:extLst>
              <a:ext uri="{FF2B5EF4-FFF2-40B4-BE49-F238E27FC236}">
                <a16:creationId xmlns:a16="http://schemas.microsoft.com/office/drawing/2014/main" id="{6CF066F7-EE40-4AB3-A48A-C1990512EA36}"/>
              </a:ext>
            </a:extLst>
          </p:cNvPr>
          <p:cNvGrpSpPr>
            <a:grpSpLocks noChangeAspect="1"/>
          </p:cNvGrpSpPr>
          <p:nvPr/>
        </p:nvGrpSpPr>
        <p:grpSpPr>
          <a:xfrm>
            <a:off x="4919654" y="518090"/>
            <a:ext cx="3780000" cy="4107319"/>
            <a:chOff x="2244025" y="145922"/>
            <a:chExt cx="4382832" cy="4762352"/>
          </a:xfrm>
        </p:grpSpPr>
        <p:grpSp>
          <p:nvGrpSpPr>
            <p:cNvPr id="340" name="Google Shape;3918;p48">
              <a:extLst>
                <a:ext uri="{FF2B5EF4-FFF2-40B4-BE49-F238E27FC236}">
                  <a16:creationId xmlns:a16="http://schemas.microsoft.com/office/drawing/2014/main" id="{660F7E6C-EE08-4A64-8AD8-355FF30D20D3}"/>
                </a:ext>
              </a:extLst>
            </p:cNvPr>
            <p:cNvGrpSpPr/>
            <p:nvPr/>
          </p:nvGrpSpPr>
          <p:grpSpPr>
            <a:xfrm>
              <a:off x="4124355" y="330300"/>
              <a:ext cx="2502502" cy="3373185"/>
              <a:chOff x="5785580" y="1232275"/>
              <a:chExt cx="2502502" cy="3373185"/>
            </a:xfrm>
          </p:grpSpPr>
          <p:sp>
            <p:nvSpPr>
              <p:cNvPr id="488" name="Google Shape;3919;p48">
                <a:extLst>
                  <a:ext uri="{FF2B5EF4-FFF2-40B4-BE49-F238E27FC236}">
                    <a16:creationId xmlns:a16="http://schemas.microsoft.com/office/drawing/2014/main" id="{14986C0E-8E31-4A6B-B5A7-E3B89A7BFC51}"/>
                  </a:ext>
                </a:extLst>
              </p:cNvPr>
              <p:cNvSpPr/>
              <p:nvPr/>
            </p:nvSpPr>
            <p:spPr>
              <a:xfrm>
                <a:off x="6314607" y="3851433"/>
                <a:ext cx="944490" cy="545783"/>
              </a:xfrm>
              <a:custGeom>
                <a:avLst/>
                <a:gdLst/>
                <a:ahLst/>
                <a:cxnLst/>
                <a:rect l="l" t="t" r="r" b="b"/>
                <a:pathLst>
                  <a:path w="944490" h="545783" extrusionOk="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3920;p48">
                <a:extLst>
                  <a:ext uri="{FF2B5EF4-FFF2-40B4-BE49-F238E27FC236}">
                    <a16:creationId xmlns:a16="http://schemas.microsoft.com/office/drawing/2014/main" id="{F47AD399-B6F6-41B9-91D1-511E699A9C89}"/>
                  </a:ext>
                </a:extLst>
              </p:cNvPr>
              <p:cNvSpPr/>
              <p:nvPr/>
            </p:nvSpPr>
            <p:spPr>
              <a:xfrm>
                <a:off x="6357717" y="3826573"/>
                <a:ext cx="944624" cy="545413"/>
              </a:xfrm>
              <a:custGeom>
                <a:avLst/>
                <a:gdLst/>
                <a:ahLst/>
                <a:cxnLst/>
                <a:rect l="l" t="t" r="r" b="b"/>
                <a:pathLst>
                  <a:path w="944624" h="545413" extrusionOk="0">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3921;p48">
                <a:extLst>
                  <a:ext uri="{FF2B5EF4-FFF2-40B4-BE49-F238E27FC236}">
                    <a16:creationId xmlns:a16="http://schemas.microsoft.com/office/drawing/2014/main" id="{401AA8DF-4B97-4208-8D83-EFE8C620F7AE}"/>
                  </a:ext>
                </a:extLst>
              </p:cNvPr>
              <p:cNvSpPr/>
              <p:nvPr/>
            </p:nvSpPr>
            <p:spPr>
              <a:xfrm>
                <a:off x="7274623" y="4156138"/>
                <a:ext cx="27813" cy="18192"/>
              </a:xfrm>
              <a:custGeom>
                <a:avLst/>
                <a:gdLst/>
                <a:ahLst/>
                <a:cxnLst/>
                <a:rect l="l" t="t" r="r" b="b"/>
                <a:pathLst>
                  <a:path w="27813" h="18192" extrusionOk="0">
                    <a:moveTo>
                      <a:pt x="27813" y="18193"/>
                    </a:moveTo>
                    <a:lnTo>
                      <a:pt x="27813" y="0"/>
                    </a:lnTo>
                    <a:lnTo>
                      <a:pt x="0" y="16002"/>
                    </a:lnTo>
                    <a:lnTo>
                      <a:pt x="27813" y="1819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3922;p48">
                <a:extLst>
                  <a:ext uri="{FF2B5EF4-FFF2-40B4-BE49-F238E27FC236}">
                    <a16:creationId xmlns:a16="http://schemas.microsoft.com/office/drawing/2014/main" id="{D782B101-E9AF-46C2-8DF8-30173D991C16}"/>
                  </a:ext>
                </a:extLst>
              </p:cNvPr>
              <p:cNvSpPr/>
              <p:nvPr/>
            </p:nvSpPr>
            <p:spPr>
              <a:xfrm>
                <a:off x="6357747" y="4031456"/>
                <a:ext cx="28575" cy="18478"/>
              </a:xfrm>
              <a:custGeom>
                <a:avLst/>
                <a:gdLst/>
                <a:ahLst/>
                <a:cxnLst/>
                <a:rect l="l" t="t" r="r" b="b"/>
                <a:pathLst>
                  <a:path w="28575" h="18478" extrusionOk="0">
                    <a:moveTo>
                      <a:pt x="0" y="18479"/>
                    </a:moveTo>
                    <a:lnTo>
                      <a:pt x="0" y="0"/>
                    </a:lnTo>
                    <a:lnTo>
                      <a:pt x="28575" y="11811"/>
                    </a:lnTo>
                    <a:lnTo>
                      <a:pt x="0" y="1847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3923;p48">
                <a:extLst>
                  <a:ext uri="{FF2B5EF4-FFF2-40B4-BE49-F238E27FC236}">
                    <a16:creationId xmlns:a16="http://schemas.microsoft.com/office/drawing/2014/main" id="{8D01E8B2-4C5C-4FD3-9700-64820B1E0167}"/>
                  </a:ext>
                </a:extLst>
              </p:cNvPr>
              <p:cNvSpPr/>
              <p:nvPr/>
            </p:nvSpPr>
            <p:spPr>
              <a:xfrm>
                <a:off x="6357717" y="3808380"/>
                <a:ext cx="944624" cy="545381"/>
              </a:xfrm>
              <a:custGeom>
                <a:avLst/>
                <a:gdLst/>
                <a:ahLst/>
                <a:cxnLst/>
                <a:rect l="l" t="t" r="r" b="b"/>
                <a:pathLst>
                  <a:path w="944624" h="545381" extrusionOk="0">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3924;p48">
                <a:extLst>
                  <a:ext uri="{FF2B5EF4-FFF2-40B4-BE49-F238E27FC236}">
                    <a16:creationId xmlns:a16="http://schemas.microsoft.com/office/drawing/2014/main" id="{A31C743B-0BD6-46F3-877C-6C5CE642F661}"/>
                  </a:ext>
                </a:extLst>
              </p:cNvPr>
              <p:cNvSpPr/>
              <p:nvPr/>
            </p:nvSpPr>
            <p:spPr>
              <a:xfrm>
                <a:off x="6627114" y="3561873"/>
                <a:ext cx="675322" cy="594264"/>
              </a:xfrm>
              <a:custGeom>
                <a:avLst/>
                <a:gdLst/>
                <a:ahLst/>
                <a:cxnLst/>
                <a:rect l="l" t="t" r="r" b="b"/>
                <a:pathLst>
                  <a:path w="675322" h="594264" extrusionOk="0">
                    <a:moveTo>
                      <a:pt x="74581" y="247269"/>
                    </a:moveTo>
                    <a:lnTo>
                      <a:pt x="0" y="0"/>
                    </a:lnTo>
                    <a:lnTo>
                      <a:pt x="608933" y="349186"/>
                    </a:lnTo>
                    <a:lnTo>
                      <a:pt x="675322" y="594265"/>
                    </a:lnTo>
                    <a:lnTo>
                      <a:pt x="74581" y="24726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3925;p48">
                <a:extLst>
                  <a:ext uri="{FF2B5EF4-FFF2-40B4-BE49-F238E27FC236}">
                    <a16:creationId xmlns:a16="http://schemas.microsoft.com/office/drawing/2014/main" id="{1D26F948-0CA6-4A50-BFB1-167CF91FE218}"/>
                  </a:ext>
                </a:extLst>
              </p:cNvPr>
              <p:cNvSpPr/>
              <p:nvPr/>
            </p:nvSpPr>
            <p:spPr>
              <a:xfrm>
                <a:off x="7276147" y="4135183"/>
                <a:ext cx="26289" cy="31146"/>
              </a:xfrm>
              <a:custGeom>
                <a:avLst/>
                <a:gdLst/>
                <a:ahLst/>
                <a:cxnLst/>
                <a:rect l="l" t="t" r="r" b="b"/>
                <a:pathLst>
                  <a:path w="26289" h="31146" extrusionOk="0">
                    <a:moveTo>
                      <a:pt x="8572" y="31147"/>
                    </a:moveTo>
                    <a:lnTo>
                      <a:pt x="26289" y="20955"/>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3926;p48">
                <a:extLst>
                  <a:ext uri="{FF2B5EF4-FFF2-40B4-BE49-F238E27FC236}">
                    <a16:creationId xmlns:a16="http://schemas.microsoft.com/office/drawing/2014/main" id="{92B10AB6-F9B1-444D-B857-617A004DD2EA}"/>
                  </a:ext>
                </a:extLst>
              </p:cNvPr>
              <p:cNvSpPr/>
              <p:nvPr/>
            </p:nvSpPr>
            <p:spPr>
              <a:xfrm>
                <a:off x="6607968" y="3571113"/>
                <a:ext cx="676751" cy="595217"/>
              </a:xfrm>
              <a:custGeom>
                <a:avLst/>
                <a:gdLst/>
                <a:ahLst/>
                <a:cxnLst/>
                <a:rect l="l" t="t" r="r" b="b"/>
                <a:pathLst>
                  <a:path w="676751" h="595217" extrusionOk="0">
                    <a:moveTo>
                      <a:pt x="74486" y="247364"/>
                    </a:moveTo>
                    <a:lnTo>
                      <a:pt x="0" y="0"/>
                    </a:lnTo>
                    <a:lnTo>
                      <a:pt x="608933" y="349282"/>
                    </a:lnTo>
                    <a:lnTo>
                      <a:pt x="676751" y="595217"/>
                    </a:lnTo>
                    <a:lnTo>
                      <a:pt x="74486" y="24736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3927;p48">
                <a:extLst>
                  <a:ext uri="{FF2B5EF4-FFF2-40B4-BE49-F238E27FC236}">
                    <a16:creationId xmlns:a16="http://schemas.microsoft.com/office/drawing/2014/main" id="{4EEC8F63-1404-4E3D-96A7-1CC11B28F871}"/>
                  </a:ext>
                </a:extLst>
              </p:cNvPr>
              <p:cNvSpPr/>
              <p:nvPr/>
            </p:nvSpPr>
            <p:spPr>
              <a:xfrm>
                <a:off x="5811392" y="1232275"/>
                <a:ext cx="2476690" cy="3358041"/>
              </a:xfrm>
              <a:custGeom>
                <a:avLst/>
                <a:gdLst/>
                <a:ahLst/>
                <a:cxnLst/>
                <a:rect l="l" t="t" r="r" b="b"/>
                <a:pathLst>
                  <a:path w="2476690" h="3358041" extrusionOk="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3928;p48">
                <a:extLst>
                  <a:ext uri="{FF2B5EF4-FFF2-40B4-BE49-F238E27FC236}">
                    <a16:creationId xmlns:a16="http://schemas.microsoft.com/office/drawing/2014/main" id="{EC465B33-D604-4CE9-8F72-08E27B6D21F3}"/>
                  </a:ext>
                </a:extLst>
              </p:cNvPr>
              <p:cNvSpPr/>
              <p:nvPr/>
            </p:nvSpPr>
            <p:spPr>
              <a:xfrm>
                <a:off x="8240363" y="4509420"/>
                <a:ext cx="26098" cy="92487"/>
              </a:xfrm>
              <a:custGeom>
                <a:avLst/>
                <a:gdLst/>
                <a:ahLst/>
                <a:cxnLst/>
                <a:rect l="l" t="t" r="r" b="b"/>
                <a:pathLst>
                  <a:path w="26098" h="92487" extrusionOk="0">
                    <a:moveTo>
                      <a:pt x="0" y="92488"/>
                    </a:moveTo>
                    <a:lnTo>
                      <a:pt x="26098" y="77438"/>
                    </a:lnTo>
                    <a:lnTo>
                      <a:pt x="14859" y="0"/>
                    </a:lnTo>
                    <a:lnTo>
                      <a:pt x="0" y="9248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3929;p48">
                <a:extLst>
                  <a:ext uri="{FF2B5EF4-FFF2-40B4-BE49-F238E27FC236}">
                    <a16:creationId xmlns:a16="http://schemas.microsoft.com/office/drawing/2014/main" id="{42F86539-FDAC-4C16-8619-41A108935219}"/>
                  </a:ext>
                </a:extLst>
              </p:cNvPr>
              <p:cNvSpPr/>
              <p:nvPr/>
            </p:nvSpPr>
            <p:spPr>
              <a:xfrm>
                <a:off x="5807106" y="1235868"/>
                <a:ext cx="62674" cy="27245"/>
              </a:xfrm>
              <a:custGeom>
                <a:avLst/>
                <a:gdLst/>
                <a:ahLst/>
                <a:cxnLst/>
                <a:rect l="l" t="t" r="r" b="b"/>
                <a:pathLst>
                  <a:path w="62674" h="27245" extrusionOk="0">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3930;p48">
                <a:extLst>
                  <a:ext uri="{FF2B5EF4-FFF2-40B4-BE49-F238E27FC236}">
                    <a16:creationId xmlns:a16="http://schemas.microsoft.com/office/drawing/2014/main" id="{AA81EB24-7262-46A2-91C8-27B2B584ED2E}"/>
                  </a:ext>
                </a:extLst>
              </p:cNvPr>
              <p:cNvSpPr/>
              <p:nvPr/>
            </p:nvSpPr>
            <p:spPr>
              <a:xfrm>
                <a:off x="5789771" y="1244753"/>
                <a:ext cx="2476690" cy="3358040"/>
              </a:xfrm>
              <a:custGeom>
                <a:avLst/>
                <a:gdLst/>
                <a:ahLst/>
                <a:cxnLst/>
                <a:rect l="l" t="t" r="r" b="b"/>
                <a:pathLst>
                  <a:path w="2476690" h="3358040" extrusionOk="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3931;p48">
                <a:extLst>
                  <a:ext uri="{FF2B5EF4-FFF2-40B4-BE49-F238E27FC236}">
                    <a16:creationId xmlns:a16="http://schemas.microsoft.com/office/drawing/2014/main" id="{D4B0F62B-2D75-42D3-906F-522AEDEF072D}"/>
                  </a:ext>
                </a:extLst>
              </p:cNvPr>
              <p:cNvSpPr/>
              <p:nvPr/>
            </p:nvSpPr>
            <p:spPr>
              <a:xfrm>
                <a:off x="5785580" y="1247175"/>
                <a:ext cx="2476785" cy="3358285"/>
              </a:xfrm>
              <a:custGeom>
                <a:avLst/>
                <a:gdLst/>
                <a:ahLst/>
                <a:cxnLst/>
                <a:rect l="l" t="t" r="r" b="b"/>
                <a:pathLst>
                  <a:path w="2476785" h="3358285" extrusionOk="0">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3932;p48">
                <a:extLst>
                  <a:ext uri="{FF2B5EF4-FFF2-40B4-BE49-F238E27FC236}">
                    <a16:creationId xmlns:a16="http://schemas.microsoft.com/office/drawing/2014/main" id="{A960F027-D5B6-4E78-A289-78D6C1137F99}"/>
                  </a:ext>
                </a:extLst>
              </p:cNvPr>
              <p:cNvSpPr/>
              <p:nvPr/>
            </p:nvSpPr>
            <p:spPr>
              <a:xfrm>
                <a:off x="5815488" y="1286421"/>
                <a:ext cx="2415539" cy="3200710"/>
              </a:xfrm>
              <a:custGeom>
                <a:avLst/>
                <a:gdLst/>
                <a:ahLst/>
                <a:cxnLst/>
                <a:rect l="l" t="t" r="r" b="b"/>
                <a:pathLst>
                  <a:path w="2415539" h="3200710" extrusionOk="0">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3933;p48">
                <a:extLst>
                  <a:ext uri="{FF2B5EF4-FFF2-40B4-BE49-F238E27FC236}">
                    <a16:creationId xmlns:a16="http://schemas.microsoft.com/office/drawing/2014/main" id="{E9930C26-3730-4861-A582-68C04DDAF501}"/>
                  </a:ext>
                </a:extLst>
              </p:cNvPr>
              <p:cNvSpPr/>
              <p:nvPr/>
            </p:nvSpPr>
            <p:spPr>
              <a:xfrm>
                <a:off x="5915882" y="1476290"/>
                <a:ext cx="2188940" cy="1460906"/>
              </a:xfrm>
              <a:custGeom>
                <a:avLst/>
                <a:gdLst/>
                <a:ahLst/>
                <a:cxnLst/>
                <a:rect l="l" t="t" r="r" b="b"/>
                <a:pathLst>
                  <a:path w="2188940" h="1460906" extrusionOk="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3934;p48">
                <a:extLst>
                  <a:ext uri="{FF2B5EF4-FFF2-40B4-BE49-F238E27FC236}">
                    <a16:creationId xmlns:a16="http://schemas.microsoft.com/office/drawing/2014/main" id="{BE3E8B33-1715-4876-8A2C-22A407235E82}"/>
                  </a:ext>
                </a:extLst>
              </p:cNvPr>
              <p:cNvSpPr/>
              <p:nvPr/>
            </p:nvSpPr>
            <p:spPr>
              <a:xfrm rot="-1801764">
                <a:off x="5975652" y="1564561"/>
                <a:ext cx="76512" cy="132469"/>
              </a:xfrm>
              <a:custGeom>
                <a:avLst/>
                <a:gdLst/>
                <a:ahLst/>
                <a:cxnLst/>
                <a:rect l="l" t="t" r="r" b="b"/>
                <a:pathLst>
                  <a:path w="76580" h="132587" extrusionOk="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3935;p48">
                <a:extLst>
                  <a:ext uri="{FF2B5EF4-FFF2-40B4-BE49-F238E27FC236}">
                    <a16:creationId xmlns:a16="http://schemas.microsoft.com/office/drawing/2014/main" id="{F7781C07-E7F8-4792-A30E-4F1A1E311F72}"/>
                  </a:ext>
                </a:extLst>
              </p:cNvPr>
              <p:cNvSpPr/>
              <p:nvPr/>
            </p:nvSpPr>
            <p:spPr>
              <a:xfrm>
                <a:off x="6935438" y="2145169"/>
                <a:ext cx="197262" cy="149154"/>
              </a:xfrm>
              <a:custGeom>
                <a:avLst/>
                <a:gdLst/>
                <a:ahLst/>
                <a:cxnLst/>
                <a:rect l="l" t="t" r="r" b="b"/>
                <a:pathLst>
                  <a:path w="197262" h="149154" extrusionOk="0">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3936;p48">
                <a:extLst>
                  <a:ext uri="{FF2B5EF4-FFF2-40B4-BE49-F238E27FC236}">
                    <a16:creationId xmlns:a16="http://schemas.microsoft.com/office/drawing/2014/main" id="{E96D177A-4AB4-44AD-A4BD-8B75B153BF71}"/>
                  </a:ext>
                </a:extLst>
              </p:cNvPr>
              <p:cNvSpPr/>
              <p:nvPr/>
            </p:nvSpPr>
            <p:spPr>
              <a:xfrm>
                <a:off x="7235094" y="2318577"/>
                <a:ext cx="197262" cy="148968"/>
              </a:xfrm>
              <a:custGeom>
                <a:avLst/>
                <a:gdLst/>
                <a:ahLst/>
                <a:cxnLst/>
                <a:rect l="l" t="t" r="r" b="b"/>
                <a:pathLst>
                  <a:path w="197262" h="148968" extrusionOk="0">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3937;p48">
                <a:extLst>
                  <a:ext uri="{FF2B5EF4-FFF2-40B4-BE49-F238E27FC236}">
                    <a16:creationId xmlns:a16="http://schemas.microsoft.com/office/drawing/2014/main" id="{2B7BC81C-3693-4DB7-AD66-344AC4C66279}"/>
                  </a:ext>
                </a:extLst>
              </p:cNvPr>
              <p:cNvSpPr/>
              <p:nvPr/>
            </p:nvSpPr>
            <p:spPr>
              <a:xfrm>
                <a:off x="7529798" y="2488369"/>
                <a:ext cx="197358" cy="149033"/>
              </a:xfrm>
              <a:custGeom>
                <a:avLst/>
                <a:gdLst/>
                <a:ahLst/>
                <a:cxnLst/>
                <a:rect l="l" t="t" r="r" b="b"/>
                <a:pathLst>
                  <a:path w="197358" h="149033" extrusionOk="0">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3938;p48">
                <a:extLst>
                  <a:ext uri="{FF2B5EF4-FFF2-40B4-BE49-F238E27FC236}">
                    <a16:creationId xmlns:a16="http://schemas.microsoft.com/office/drawing/2014/main" id="{73654BF5-A654-4740-A6C8-F46D8571D6C5}"/>
                  </a:ext>
                </a:extLst>
              </p:cNvPr>
              <p:cNvSpPr/>
              <p:nvPr/>
            </p:nvSpPr>
            <p:spPr>
              <a:xfrm>
                <a:off x="7829454" y="2661668"/>
                <a:ext cx="197358" cy="148943"/>
              </a:xfrm>
              <a:custGeom>
                <a:avLst/>
                <a:gdLst/>
                <a:ahLst/>
                <a:cxnLst/>
                <a:rect l="l" t="t" r="r" b="b"/>
                <a:pathLst>
                  <a:path w="197358" h="148943" extrusionOk="0">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3939;p48">
                <a:extLst>
                  <a:ext uri="{FF2B5EF4-FFF2-40B4-BE49-F238E27FC236}">
                    <a16:creationId xmlns:a16="http://schemas.microsoft.com/office/drawing/2014/main" id="{7D7C5069-1524-4624-AE46-87FFBBAB8600}"/>
                  </a:ext>
                </a:extLst>
              </p:cNvPr>
              <p:cNvSpPr/>
              <p:nvPr/>
            </p:nvSpPr>
            <p:spPr>
              <a:xfrm>
                <a:off x="7391400" y="2634856"/>
                <a:ext cx="551783" cy="685887"/>
              </a:xfrm>
              <a:custGeom>
                <a:avLst/>
                <a:gdLst/>
                <a:ahLst/>
                <a:cxnLst/>
                <a:rect l="l" t="t" r="r" b="b"/>
                <a:pathLst>
                  <a:path w="551783" h="685887" extrusionOk="0">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3940;p48">
                <a:extLst>
                  <a:ext uri="{FF2B5EF4-FFF2-40B4-BE49-F238E27FC236}">
                    <a16:creationId xmlns:a16="http://schemas.microsoft.com/office/drawing/2014/main" id="{E127457E-BCCF-4BED-862A-7655DC43B1A9}"/>
                  </a:ext>
                </a:extLst>
              </p:cNvPr>
              <p:cNvSpPr/>
              <p:nvPr/>
            </p:nvSpPr>
            <p:spPr>
              <a:xfrm>
                <a:off x="5981604" y="2604685"/>
                <a:ext cx="1286351" cy="820016"/>
              </a:xfrm>
              <a:custGeom>
                <a:avLst/>
                <a:gdLst/>
                <a:ahLst/>
                <a:cxnLst/>
                <a:rect l="l" t="t" r="r" b="b"/>
                <a:pathLst>
                  <a:path w="1286351" h="820016" extrusionOk="0">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3941;p48">
                <a:extLst>
                  <a:ext uri="{FF2B5EF4-FFF2-40B4-BE49-F238E27FC236}">
                    <a16:creationId xmlns:a16="http://schemas.microsoft.com/office/drawing/2014/main" id="{AFD61DE5-37FC-4747-AE29-53292BE19B25}"/>
                  </a:ext>
                </a:extLst>
              </p:cNvPr>
              <p:cNvSpPr/>
              <p:nvPr/>
            </p:nvSpPr>
            <p:spPr>
              <a:xfrm>
                <a:off x="5985319" y="2767047"/>
                <a:ext cx="1158430" cy="718178"/>
              </a:xfrm>
              <a:custGeom>
                <a:avLst/>
                <a:gdLst/>
                <a:ahLst/>
                <a:cxnLst/>
                <a:rect l="l" t="t" r="r" b="b"/>
                <a:pathLst>
                  <a:path w="1158430" h="718178" extrusionOk="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3942;p48">
                <a:extLst>
                  <a:ext uri="{FF2B5EF4-FFF2-40B4-BE49-F238E27FC236}">
                    <a16:creationId xmlns:a16="http://schemas.microsoft.com/office/drawing/2014/main" id="{1C2443E2-D8D7-4843-AA5D-A5971102A365}"/>
                  </a:ext>
                </a:extLst>
              </p:cNvPr>
              <p:cNvSpPr/>
              <p:nvPr/>
            </p:nvSpPr>
            <p:spPr>
              <a:xfrm>
                <a:off x="5985319" y="2872624"/>
                <a:ext cx="1158430" cy="718059"/>
              </a:xfrm>
              <a:custGeom>
                <a:avLst/>
                <a:gdLst/>
                <a:ahLst/>
                <a:cxnLst/>
                <a:rect l="l" t="t" r="r" b="b"/>
                <a:pathLst>
                  <a:path w="1158430" h="718059" extrusionOk="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3943;p48">
                <a:extLst>
                  <a:ext uri="{FF2B5EF4-FFF2-40B4-BE49-F238E27FC236}">
                    <a16:creationId xmlns:a16="http://schemas.microsoft.com/office/drawing/2014/main" id="{2AD78D9C-B86F-4E54-A2F7-500B1E309915}"/>
                  </a:ext>
                </a:extLst>
              </p:cNvPr>
              <p:cNvSpPr/>
              <p:nvPr/>
            </p:nvSpPr>
            <p:spPr>
              <a:xfrm>
                <a:off x="5985319" y="2978121"/>
                <a:ext cx="868489" cy="550694"/>
              </a:xfrm>
              <a:custGeom>
                <a:avLst/>
                <a:gdLst/>
                <a:ahLst/>
                <a:cxnLst/>
                <a:rect l="l" t="t" r="r" b="b"/>
                <a:pathLst>
                  <a:path w="868489" h="550694" extrusionOk="0">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3944;p48">
                <a:extLst>
                  <a:ext uri="{FF2B5EF4-FFF2-40B4-BE49-F238E27FC236}">
                    <a16:creationId xmlns:a16="http://schemas.microsoft.com/office/drawing/2014/main" id="{E8CF79C5-F4D7-412F-A9B7-2DA1D1A2371D}"/>
                  </a:ext>
                </a:extLst>
              </p:cNvPr>
              <p:cNvSpPr/>
              <p:nvPr/>
            </p:nvSpPr>
            <p:spPr>
              <a:xfrm>
                <a:off x="7391018" y="3086134"/>
                <a:ext cx="551783" cy="368151"/>
              </a:xfrm>
              <a:custGeom>
                <a:avLst/>
                <a:gdLst/>
                <a:ahLst/>
                <a:cxnLst/>
                <a:rect l="l" t="t" r="r" b="b"/>
                <a:pathLst>
                  <a:path w="551783" h="368151"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3945;p48">
                <a:extLst>
                  <a:ext uri="{FF2B5EF4-FFF2-40B4-BE49-F238E27FC236}">
                    <a16:creationId xmlns:a16="http://schemas.microsoft.com/office/drawing/2014/main" id="{B017CF9A-0BE2-4B8E-A690-DB5EE344EA34}"/>
                  </a:ext>
                </a:extLst>
              </p:cNvPr>
              <p:cNvSpPr/>
              <p:nvPr/>
            </p:nvSpPr>
            <p:spPr>
              <a:xfrm>
                <a:off x="7391018" y="3191616"/>
                <a:ext cx="551783" cy="368230"/>
              </a:xfrm>
              <a:custGeom>
                <a:avLst/>
                <a:gdLst/>
                <a:ahLst/>
                <a:cxnLst/>
                <a:rect l="l" t="t" r="r" b="b"/>
                <a:pathLst>
                  <a:path w="551783" h="368230" extrusionOk="0">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3946;p48">
                <a:extLst>
                  <a:ext uri="{FF2B5EF4-FFF2-40B4-BE49-F238E27FC236}">
                    <a16:creationId xmlns:a16="http://schemas.microsoft.com/office/drawing/2014/main" id="{7D3D766F-32FF-4381-97A8-6A966E16AA61}"/>
                  </a:ext>
                </a:extLst>
              </p:cNvPr>
              <p:cNvSpPr/>
              <p:nvPr/>
            </p:nvSpPr>
            <p:spPr>
              <a:xfrm>
                <a:off x="7391018" y="3297399"/>
                <a:ext cx="413670" cy="288153"/>
              </a:xfrm>
              <a:custGeom>
                <a:avLst/>
                <a:gdLst/>
                <a:ahLst/>
                <a:cxnLst/>
                <a:rect l="l" t="t" r="r" b="b"/>
                <a:pathLst>
                  <a:path w="413670" h="288153" extrusionOk="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3947;p48">
                <a:extLst>
                  <a:ext uri="{FF2B5EF4-FFF2-40B4-BE49-F238E27FC236}">
                    <a16:creationId xmlns:a16="http://schemas.microsoft.com/office/drawing/2014/main" id="{E766799A-70FC-4A3A-8042-E506F7A88998}"/>
                  </a:ext>
                </a:extLst>
              </p:cNvPr>
              <p:cNvSpPr/>
              <p:nvPr/>
            </p:nvSpPr>
            <p:spPr>
              <a:xfrm>
                <a:off x="7391400" y="3447774"/>
                <a:ext cx="551783" cy="685927"/>
              </a:xfrm>
              <a:custGeom>
                <a:avLst/>
                <a:gdLst/>
                <a:ahLst/>
                <a:cxnLst/>
                <a:rect l="l" t="t" r="r" b="b"/>
                <a:pathLst>
                  <a:path w="551783" h="685927" extrusionOk="0">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3948;p48">
                <a:extLst>
                  <a:ext uri="{FF2B5EF4-FFF2-40B4-BE49-F238E27FC236}">
                    <a16:creationId xmlns:a16="http://schemas.microsoft.com/office/drawing/2014/main" id="{9082917C-C0C4-41C4-AF79-5CB695E1204B}"/>
                  </a:ext>
                </a:extLst>
              </p:cNvPr>
              <p:cNvSpPr/>
              <p:nvPr/>
            </p:nvSpPr>
            <p:spPr>
              <a:xfrm>
                <a:off x="7391018" y="3899093"/>
                <a:ext cx="551783" cy="368152"/>
              </a:xfrm>
              <a:custGeom>
                <a:avLst/>
                <a:gdLst/>
                <a:ahLst/>
                <a:cxnLst/>
                <a:rect l="l" t="t" r="r" b="b"/>
                <a:pathLst>
                  <a:path w="551783" h="368152"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3949;p48">
                <a:extLst>
                  <a:ext uri="{FF2B5EF4-FFF2-40B4-BE49-F238E27FC236}">
                    <a16:creationId xmlns:a16="http://schemas.microsoft.com/office/drawing/2014/main" id="{417FE006-FD26-4D6F-B9BF-24136C61133C}"/>
                  </a:ext>
                </a:extLst>
              </p:cNvPr>
              <p:cNvSpPr/>
              <p:nvPr/>
            </p:nvSpPr>
            <p:spPr>
              <a:xfrm>
                <a:off x="7462456" y="2876264"/>
                <a:ext cx="257937" cy="241458"/>
              </a:xfrm>
              <a:custGeom>
                <a:avLst/>
                <a:gdLst/>
                <a:ahLst/>
                <a:cxnLst/>
                <a:rect l="l" t="t" r="r" b="b"/>
                <a:pathLst>
                  <a:path w="257937" h="241458" extrusionOk="0">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3950;p48">
                <a:extLst>
                  <a:ext uri="{FF2B5EF4-FFF2-40B4-BE49-F238E27FC236}">
                    <a16:creationId xmlns:a16="http://schemas.microsoft.com/office/drawing/2014/main" id="{27165A9A-7B84-414B-A060-52D750F9D757}"/>
                  </a:ext>
                </a:extLst>
              </p:cNvPr>
              <p:cNvSpPr/>
              <p:nvPr/>
            </p:nvSpPr>
            <p:spPr>
              <a:xfrm rot="-1801764">
                <a:off x="7788337" y="2912905"/>
                <a:ext cx="68709" cy="119146"/>
              </a:xfrm>
              <a:custGeom>
                <a:avLst/>
                <a:gdLst/>
                <a:ahLst/>
                <a:cxnLst/>
                <a:rect l="l" t="t" r="r" b="b"/>
                <a:pathLst>
                  <a:path w="68770" h="119252" extrusionOk="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3951;p48">
                <a:extLst>
                  <a:ext uri="{FF2B5EF4-FFF2-40B4-BE49-F238E27FC236}">
                    <a16:creationId xmlns:a16="http://schemas.microsoft.com/office/drawing/2014/main" id="{8C0CEA7F-B3A4-4942-BA27-F1B803838260}"/>
                  </a:ext>
                </a:extLst>
              </p:cNvPr>
              <p:cNvSpPr/>
              <p:nvPr/>
            </p:nvSpPr>
            <p:spPr>
              <a:xfrm>
                <a:off x="7466171" y="3701224"/>
                <a:ext cx="257936" cy="241363"/>
              </a:xfrm>
              <a:custGeom>
                <a:avLst/>
                <a:gdLst/>
                <a:ahLst/>
                <a:cxnLst/>
                <a:rect l="l" t="t" r="r" b="b"/>
                <a:pathLst>
                  <a:path w="257936" h="241363" extrusionOk="0">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3952;p48">
                <a:extLst>
                  <a:ext uri="{FF2B5EF4-FFF2-40B4-BE49-F238E27FC236}">
                    <a16:creationId xmlns:a16="http://schemas.microsoft.com/office/drawing/2014/main" id="{8FB89E8A-2EDD-4EDC-B4C4-BC72B36DFBA7}"/>
                  </a:ext>
                </a:extLst>
              </p:cNvPr>
              <p:cNvSpPr/>
              <p:nvPr/>
            </p:nvSpPr>
            <p:spPr>
              <a:xfrm rot="-1790023">
                <a:off x="7807389" y="3748630"/>
                <a:ext cx="69009" cy="119667"/>
              </a:xfrm>
              <a:custGeom>
                <a:avLst/>
                <a:gdLst/>
                <a:ahLst/>
                <a:cxnLst/>
                <a:rect l="l" t="t" r="r" b="b"/>
                <a:pathLst>
                  <a:path w="69007" h="119663" extrusionOk="0">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3953;p48">
                <a:extLst>
                  <a:ext uri="{FF2B5EF4-FFF2-40B4-BE49-F238E27FC236}">
                    <a16:creationId xmlns:a16="http://schemas.microsoft.com/office/drawing/2014/main" id="{7F2854AE-0580-4F03-AABA-B94D2D9FC7C8}"/>
                  </a:ext>
                </a:extLst>
              </p:cNvPr>
              <p:cNvSpPr/>
              <p:nvPr/>
            </p:nvSpPr>
            <p:spPr>
              <a:xfrm>
                <a:off x="5996654" y="1854288"/>
                <a:ext cx="1266348" cy="1335535"/>
              </a:xfrm>
              <a:custGeom>
                <a:avLst/>
                <a:gdLst/>
                <a:ahLst/>
                <a:cxnLst/>
                <a:rect l="l" t="t" r="r" b="b"/>
                <a:pathLst>
                  <a:path w="1266348" h="1335535" extrusionOk="0">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3954;p48">
                <a:extLst>
                  <a:ext uri="{FF2B5EF4-FFF2-40B4-BE49-F238E27FC236}">
                    <a16:creationId xmlns:a16="http://schemas.microsoft.com/office/drawing/2014/main" id="{577C2FBD-3531-4369-808E-64D5A09EA779}"/>
                  </a:ext>
                </a:extLst>
              </p:cNvPr>
              <p:cNvSpPr/>
              <p:nvPr/>
            </p:nvSpPr>
            <p:spPr>
              <a:xfrm>
                <a:off x="6187916" y="2312479"/>
                <a:ext cx="441007" cy="412813"/>
              </a:xfrm>
              <a:custGeom>
                <a:avLst/>
                <a:gdLst/>
                <a:ahLst/>
                <a:cxnLst/>
                <a:rect l="l" t="t" r="r" b="b"/>
                <a:pathLst>
                  <a:path w="441007" h="412813" extrusionOk="0">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3955;p48">
                <a:extLst>
                  <a:ext uri="{FF2B5EF4-FFF2-40B4-BE49-F238E27FC236}">
                    <a16:creationId xmlns:a16="http://schemas.microsoft.com/office/drawing/2014/main" id="{8F968398-1F34-4421-9183-2C72B41667EE}"/>
                  </a:ext>
                </a:extLst>
              </p:cNvPr>
              <p:cNvSpPr/>
              <p:nvPr/>
            </p:nvSpPr>
            <p:spPr>
              <a:xfrm rot="-1801764">
                <a:off x="6969573" y="2537060"/>
                <a:ext cx="117623" cy="203653"/>
              </a:xfrm>
              <a:custGeom>
                <a:avLst/>
                <a:gdLst/>
                <a:ahLst/>
                <a:cxnLst/>
                <a:rect l="l" t="t" r="r" b="b"/>
                <a:pathLst>
                  <a:path w="117728" h="203834" extrusionOk="0">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1" name="Google Shape;3956;p48">
              <a:extLst>
                <a:ext uri="{FF2B5EF4-FFF2-40B4-BE49-F238E27FC236}">
                  <a16:creationId xmlns:a16="http://schemas.microsoft.com/office/drawing/2014/main" id="{698EAED2-29A9-4EB6-9316-DC7B6265E65B}"/>
                </a:ext>
              </a:extLst>
            </p:cNvPr>
            <p:cNvSpPr/>
            <p:nvPr/>
          </p:nvSpPr>
          <p:spPr>
            <a:xfrm>
              <a:off x="4124355" y="1157329"/>
              <a:ext cx="276891" cy="1108478"/>
            </a:xfrm>
            <a:custGeom>
              <a:avLst/>
              <a:gdLst/>
              <a:ahLst/>
              <a:cxnLst/>
              <a:rect l="l" t="t" r="r" b="b"/>
              <a:pathLst>
                <a:path w="276891" h="1108478" extrusionOk="0">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957;p48">
              <a:extLst>
                <a:ext uri="{FF2B5EF4-FFF2-40B4-BE49-F238E27FC236}">
                  <a16:creationId xmlns:a16="http://schemas.microsoft.com/office/drawing/2014/main" id="{D6B66367-9F5E-4D3F-B38A-BFBEEB47531E}"/>
                </a:ext>
              </a:extLst>
            </p:cNvPr>
            <p:cNvSpPr/>
            <p:nvPr/>
          </p:nvSpPr>
          <p:spPr>
            <a:xfrm>
              <a:off x="3407027" y="665933"/>
              <a:ext cx="814853" cy="1408939"/>
            </a:xfrm>
            <a:custGeom>
              <a:avLst/>
              <a:gdLst/>
              <a:ahLst/>
              <a:cxnLst/>
              <a:rect l="l" t="t" r="r" b="b"/>
              <a:pathLst>
                <a:path w="814853" h="1408939" extrusionOk="0">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958;p48">
              <a:extLst>
                <a:ext uri="{FF2B5EF4-FFF2-40B4-BE49-F238E27FC236}">
                  <a16:creationId xmlns:a16="http://schemas.microsoft.com/office/drawing/2014/main" id="{DA43E7A6-23A5-4A81-B866-2FC6F7166B07}"/>
                </a:ext>
              </a:extLst>
            </p:cNvPr>
            <p:cNvSpPr/>
            <p:nvPr/>
          </p:nvSpPr>
          <p:spPr>
            <a:xfrm>
              <a:off x="3387120" y="682740"/>
              <a:ext cx="804386" cy="1393465"/>
            </a:xfrm>
            <a:custGeom>
              <a:avLst/>
              <a:gdLst/>
              <a:ahLst/>
              <a:cxnLst/>
              <a:rect l="l" t="t" r="r" b="b"/>
              <a:pathLst>
                <a:path w="804386" h="1393465" extrusionOk="0">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959;p48">
              <a:extLst>
                <a:ext uri="{FF2B5EF4-FFF2-40B4-BE49-F238E27FC236}">
                  <a16:creationId xmlns:a16="http://schemas.microsoft.com/office/drawing/2014/main" id="{A15095DF-CF7C-45C7-908B-AC7FED19F2C0}"/>
                </a:ext>
              </a:extLst>
            </p:cNvPr>
            <p:cNvSpPr/>
            <p:nvPr/>
          </p:nvSpPr>
          <p:spPr>
            <a:xfrm>
              <a:off x="3499610" y="847672"/>
              <a:ext cx="17240" cy="769048"/>
            </a:xfrm>
            <a:custGeom>
              <a:avLst/>
              <a:gdLst/>
              <a:ahLst/>
              <a:cxnLst/>
              <a:rect l="l" t="t" r="r" b="b"/>
              <a:pathLst>
                <a:path w="17240" h="769048" extrusionOk="0">
                  <a:moveTo>
                    <a:pt x="0" y="759047"/>
                  </a:moveTo>
                  <a:lnTo>
                    <a:pt x="17240" y="769048"/>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960;p48">
              <a:extLst>
                <a:ext uri="{FF2B5EF4-FFF2-40B4-BE49-F238E27FC236}">
                  <a16:creationId xmlns:a16="http://schemas.microsoft.com/office/drawing/2014/main" id="{FA0D7E34-9FDA-4EF2-9938-DD3B4F8E0653}"/>
                </a:ext>
              </a:extLst>
            </p:cNvPr>
            <p:cNvSpPr/>
            <p:nvPr/>
          </p:nvSpPr>
          <p:spPr>
            <a:xfrm>
              <a:off x="3477988" y="1035502"/>
              <a:ext cx="60483" cy="177021"/>
            </a:xfrm>
            <a:custGeom>
              <a:avLst/>
              <a:gdLst/>
              <a:ahLst/>
              <a:cxnLst/>
              <a:rect l="l" t="t" r="r" b="b"/>
              <a:pathLst>
                <a:path w="60483" h="177021" extrusionOk="0">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961;p48">
              <a:extLst>
                <a:ext uri="{FF2B5EF4-FFF2-40B4-BE49-F238E27FC236}">
                  <a16:creationId xmlns:a16="http://schemas.microsoft.com/office/drawing/2014/main" id="{139641D3-7F10-4AFB-B02C-A68F3CA2F8BA}"/>
                </a:ext>
              </a:extLst>
            </p:cNvPr>
            <p:cNvSpPr/>
            <p:nvPr/>
          </p:nvSpPr>
          <p:spPr>
            <a:xfrm>
              <a:off x="3684776" y="951970"/>
              <a:ext cx="17335" cy="768953"/>
            </a:xfrm>
            <a:custGeom>
              <a:avLst/>
              <a:gdLst/>
              <a:ahLst/>
              <a:cxnLst/>
              <a:rect l="l" t="t" r="r" b="b"/>
              <a:pathLst>
                <a:path w="17335" h="768953" extrusionOk="0">
                  <a:moveTo>
                    <a:pt x="0" y="758952"/>
                  </a:moveTo>
                  <a:lnTo>
                    <a:pt x="17336" y="768953"/>
                  </a:lnTo>
                  <a:lnTo>
                    <a:pt x="17336" y="10001"/>
                  </a:lnTo>
                  <a:lnTo>
                    <a:pt x="0" y="0"/>
                  </a:lnTo>
                  <a:lnTo>
                    <a:pt x="0" y="75895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962;p48">
              <a:extLst>
                <a:ext uri="{FF2B5EF4-FFF2-40B4-BE49-F238E27FC236}">
                  <a16:creationId xmlns:a16="http://schemas.microsoft.com/office/drawing/2014/main" id="{CF8F65A9-274F-4579-982B-75912233799F}"/>
                </a:ext>
              </a:extLst>
            </p:cNvPr>
            <p:cNvSpPr/>
            <p:nvPr/>
          </p:nvSpPr>
          <p:spPr>
            <a:xfrm>
              <a:off x="3663154" y="1389355"/>
              <a:ext cx="60579" cy="177060"/>
            </a:xfrm>
            <a:custGeom>
              <a:avLst/>
              <a:gdLst/>
              <a:ahLst/>
              <a:cxnLst/>
              <a:rect l="l" t="t" r="r" b="b"/>
              <a:pathLst>
                <a:path w="60579" h="177060" extrusionOk="0">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963;p48">
              <a:extLst>
                <a:ext uri="{FF2B5EF4-FFF2-40B4-BE49-F238E27FC236}">
                  <a16:creationId xmlns:a16="http://schemas.microsoft.com/office/drawing/2014/main" id="{55446D69-0EF5-4D44-994F-180AD0F71AA1}"/>
                </a:ext>
              </a:extLst>
            </p:cNvPr>
            <p:cNvSpPr/>
            <p:nvPr/>
          </p:nvSpPr>
          <p:spPr>
            <a:xfrm>
              <a:off x="3870037" y="1058841"/>
              <a:ext cx="17335" cy="769048"/>
            </a:xfrm>
            <a:custGeom>
              <a:avLst/>
              <a:gdLst/>
              <a:ahLst/>
              <a:cxnLst/>
              <a:rect l="l" t="t" r="r" b="b"/>
              <a:pathLst>
                <a:path w="17335" h="769048" extrusionOk="0">
                  <a:moveTo>
                    <a:pt x="0" y="759047"/>
                  </a:moveTo>
                  <a:lnTo>
                    <a:pt x="17335" y="769049"/>
                  </a:lnTo>
                  <a:lnTo>
                    <a:pt x="17335"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964;p48">
              <a:extLst>
                <a:ext uri="{FF2B5EF4-FFF2-40B4-BE49-F238E27FC236}">
                  <a16:creationId xmlns:a16="http://schemas.microsoft.com/office/drawing/2014/main" id="{A6BC46E3-6865-48F3-A22F-EC7C4E9ED887}"/>
                </a:ext>
              </a:extLst>
            </p:cNvPr>
            <p:cNvSpPr/>
            <p:nvPr/>
          </p:nvSpPr>
          <p:spPr>
            <a:xfrm>
              <a:off x="3848416" y="1146769"/>
              <a:ext cx="60579" cy="177060"/>
            </a:xfrm>
            <a:custGeom>
              <a:avLst/>
              <a:gdLst/>
              <a:ahLst/>
              <a:cxnLst/>
              <a:rect l="l" t="t" r="r" b="b"/>
              <a:pathLst>
                <a:path w="60579" h="177060" extrusionOk="0">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965;p48">
              <a:extLst>
                <a:ext uri="{FF2B5EF4-FFF2-40B4-BE49-F238E27FC236}">
                  <a16:creationId xmlns:a16="http://schemas.microsoft.com/office/drawing/2014/main" id="{B4345231-0733-4446-8AE4-F9BF43D369FE}"/>
                </a:ext>
              </a:extLst>
            </p:cNvPr>
            <p:cNvSpPr/>
            <p:nvPr/>
          </p:nvSpPr>
          <p:spPr>
            <a:xfrm>
              <a:off x="4055299" y="1165807"/>
              <a:ext cx="17240" cy="768953"/>
            </a:xfrm>
            <a:custGeom>
              <a:avLst/>
              <a:gdLst/>
              <a:ahLst/>
              <a:cxnLst/>
              <a:rect l="l" t="t" r="r" b="b"/>
              <a:pathLst>
                <a:path w="17240" h="768953" extrusionOk="0">
                  <a:moveTo>
                    <a:pt x="0" y="759047"/>
                  </a:moveTo>
                  <a:lnTo>
                    <a:pt x="17240" y="768953"/>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966;p48">
              <a:extLst>
                <a:ext uri="{FF2B5EF4-FFF2-40B4-BE49-F238E27FC236}">
                  <a16:creationId xmlns:a16="http://schemas.microsoft.com/office/drawing/2014/main" id="{5F181E58-D91C-4279-86F7-B916EEBD8335}"/>
                </a:ext>
              </a:extLst>
            </p:cNvPr>
            <p:cNvSpPr/>
            <p:nvPr/>
          </p:nvSpPr>
          <p:spPr>
            <a:xfrm>
              <a:off x="4033677" y="1453459"/>
              <a:ext cx="60483" cy="177021"/>
            </a:xfrm>
            <a:custGeom>
              <a:avLst/>
              <a:gdLst/>
              <a:ahLst/>
              <a:cxnLst/>
              <a:rect l="l" t="t" r="r" b="b"/>
              <a:pathLst>
                <a:path w="60483" h="177021" extrusionOk="0">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2" name="Google Shape;3967;p48">
              <a:extLst>
                <a:ext uri="{FF2B5EF4-FFF2-40B4-BE49-F238E27FC236}">
                  <a16:creationId xmlns:a16="http://schemas.microsoft.com/office/drawing/2014/main" id="{90F129BD-1CD7-4E49-B3B1-FE1CAE657635}"/>
                </a:ext>
              </a:extLst>
            </p:cNvPr>
            <p:cNvGrpSpPr/>
            <p:nvPr/>
          </p:nvGrpSpPr>
          <p:grpSpPr>
            <a:xfrm>
              <a:off x="3457891" y="2611797"/>
              <a:ext cx="595122" cy="410622"/>
              <a:chOff x="5119116" y="3513772"/>
              <a:chExt cx="595122" cy="410622"/>
            </a:xfrm>
          </p:grpSpPr>
          <p:sp>
            <p:nvSpPr>
              <p:cNvPr id="471" name="Google Shape;3968;p48">
                <a:extLst>
                  <a:ext uri="{FF2B5EF4-FFF2-40B4-BE49-F238E27FC236}">
                    <a16:creationId xmlns:a16="http://schemas.microsoft.com/office/drawing/2014/main" id="{2E883C22-F7CC-4467-98EB-A43801633E5E}"/>
                  </a:ext>
                </a:extLst>
              </p:cNvPr>
              <p:cNvSpPr/>
              <p:nvPr/>
            </p:nvSpPr>
            <p:spPr>
              <a:xfrm>
                <a:off x="5119116" y="361864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3969;p48">
                <a:extLst>
                  <a:ext uri="{FF2B5EF4-FFF2-40B4-BE49-F238E27FC236}">
                    <a16:creationId xmlns:a16="http://schemas.microsoft.com/office/drawing/2014/main" id="{22215152-1818-4C82-AA9D-0B716A0597E9}"/>
                  </a:ext>
                </a:extLst>
              </p:cNvPr>
              <p:cNvSpPr/>
              <p:nvPr/>
            </p:nvSpPr>
            <p:spPr>
              <a:xfrm>
                <a:off x="5184648" y="357930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3970;p48">
                <a:extLst>
                  <a:ext uri="{FF2B5EF4-FFF2-40B4-BE49-F238E27FC236}">
                    <a16:creationId xmlns:a16="http://schemas.microsoft.com/office/drawing/2014/main" id="{1F70FF7B-CBB3-4E35-A8C1-2B81FC03230B}"/>
                  </a:ext>
                </a:extLst>
              </p:cNvPr>
              <p:cNvSpPr/>
              <p:nvPr/>
            </p:nvSpPr>
            <p:spPr>
              <a:xfrm>
                <a:off x="5184743" y="3664839"/>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3971;p48">
                <a:extLst>
                  <a:ext uri="{FF2B5EF4-FFF2-40B4-BE49-F238E27FC236}">
                    <a16:creationId xmlns:a16="http://schemas.microsoft.com/office/drawing/2014/main" id="{BF78890C-5019-46B4-B978-D3A28864D529}"/>
                  </a:ext>
                </a:extLst>
              </p:cNvPr>
              <p:cNvSpPr/>
              <p:nvPr/>
            </p:nvSpPr>
            <p:spPr>
              <a:xfrm>
                <a:off x="5674423" y="3666648"/>
                <a:ext cx="39814" cy="93916"/>
              </a:xfrm>
              <a:custGeom>
                <a:avLst/>
                <a:gdLst/>
                <a:ahLst/>
                <a:cxnLst/>
                <a:rect l="l" t="t" r="r" b="b"/>
                <a:pathLst>
                  <a:path w="39814" h="93916" extrusionOk="0">
                    <a:moveTo>
                      <a:pt x="39814" y="0"/>
                    </a:moveTo>
                    <a:lnTo>
                      <a:pt x="39814" y="65532"/>
                    </a:lnTo>
                    <a:lnTo>
                      <a:pt x="13049" y="93916"/>
                    </a:lnTo>
                    <a:lnTo>
                      <a:pt x="0" y="18955"/>
                    </a:lnTo>
                    <a:lnTo>
                      <a:pt x="39814"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3972;p48">
                <a:extLst>
                  <a:ext uri="{FF2B5EF4-FFF2-40B4-BE49-F238E27FC236}">
                    <a16:creationId xmlns:a16="http://schemas.microsoft.com/office/drawing/2014/main" id="{A056169C-4D2D-4677-9129-370E9450B398}"/>
                  </a:ext>
                </a:extLst>
              </p:cNvPr>
              <p:cNvSpPr/>
              <p:nvPr/>
            </p:nvSpPr>
            <p:spPr>
              <a:xfrm>
                <a:off x="5184648" y="3513772"/>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3973;p48">
                <a:extLst>
                  <a:ext uri="{FF2B5EF4-FFF2-40B4-BE49-F238E27FC236}">
                    <a16:creationId xmlns:a16="http://schemas.microsoft.com/office/drawing/2014/main" id="{CC83E105-5ECA-4B9A-8472-CB0CF294156B}"/>
                  </a:ext>
                </a:extLst>
              </p:cNvPr>
              <p:cNvSpPr/>
              <p:nvPr/>
            </p:nvSpPr>
            <p:spPr>
              <a:xfrm>
                <a:off x="5260027" y="3555420"/>
                <a:ext cx="379097" cy="218860"/>
              </a:xfrm>
              <a:custGeom>
                <a:avLst/>
                <a:gdLst/>
                <a:ahLst/>
                <a:cxnLst/>
                <a:rect l="l" t="t" r="r" b="b"/>
                <a:pathLst>
                  <a:path w="379097"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3974;p48">
                <a:extLst>
                  <a:ext uri="{FF2B5EF4-FFF2-40B4-BE49-F238E27FC236}">
                    <a16:creationId xmlns:a16="http://schemas.microsoft.com/office/drawing/2014/main" id="{9388BD84-1998-47BB-B72F-7D4BBAE6F06C}"/>
                  </a:ext>
                </a:extLst>
              </p:cNvPr>
              <p:cNvSpPr/>
              <p:nvPr/>
            </p:nvSpPr>
            <p:spPr>
              <a:xfrm>
                <a:off x="5260371" y="3568469"/>
                <a:ext cx="378428" cy="205811"/>
              </a:xfrm>
              <a:custGeom>
                <a:avLst/>
                <a:gdLst/>
                <a:ahLst/>
                <a:cxnLst/>
                <a:rect l="l" t="t" r="r" b="b"/>
                <a:pathLst>
                  <a:path w="378428" h="205811" extrusionOk="0">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3975;p48">
                <a:extLst>
                  <a:ext uri="{FF2B5EF4-FFF2-40B4-BE49-F238E27FC236}">
                    <a16:creationId xmlns:a16="http://schemas.microsoft.com/office/drawing/2014/main" id="{82394AC8-1B8C-4075-A01C-5E2DBAF83005}"/>
                  </a:ext>
                </a:extLst>
              </p:cNvPr>
              <p:cNvSpPr/>
              <p:nvPr/>
            </p:nvSpPr>
            <p:spPr>
              <a:xfrm>
                <a:off x="5357145" y="3618071"/>
                <a:ext cx="176643" cy="110490"/>
              </a:xfrm>
              <a:custGeom>
                <a:avLst/>
                <a:gdLst/>
                <a:ahLst/>
                <a:cxnLst/>
                <a:rect l="l" t="t" r="r" b="b"/>
                <a:pathLst>
                  <a:path w="176643" h="110490" extrusionOk="0">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3976;p48">
                <a:extLst>
                  <a:ext uri="{FF2B5EF4-FFF2-40B4-BE49-F238E27FC236}">
                    <a16:creationId xmlns:a16="http://schemas.microsoft.com/office/drawing/2014/main" id="{3DC8F8FD-7598-468B-9521-82F8FE1B1FA0}"/>
                  </a:ext>
                </a:extLst>
              </p:cNvPr>
              <p:cNvSpPr/>
              <p:nvPr/>
            </p:nvSpPr>
            <p:spPr>
              <a:xfrm>
                <a:off x="5430297" y="3699986"/>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3977;p48">
                <a:extLst>
                  <a:ext uri="{FF2B5EF4-FFF2-40B4-BE49-F238E27FC236}">
                    <a16:creationId xmlns:a16="http://schemas.microsoft.com/office/drawing/2014/main" id="{5FCA767E-9564-46F9-8CED-926E27D42DD1}"/>
                  </a:ext>
                </a:extLst>
              </p:cNvPr>
              <p:cNvSpPr/>
              <p:nvPr/>
            </p:nvSpPr>
            <p:spPr>
              <a:xfrm>
                <a:off x="5506497" y="3706463"/>
                <a:ext cx="25145" cy="11810"/>
              </a:xfrm>
              <a:custGeom>
                <a:avLst/>
                <a:gdLst/>
                <a:ahLst/>
                <a:cxnLst/>
                <a:rect l="l" t="t" r="r" b="b"/>
                <a:pathLst>
                  <a:path w="25145" h="11810" extrusionOk="0">
                    <a:moveTo>
                      <a:pt x="25146" y="10287"/>
                    </a:moveTo>
                    <a:lnTo>
                      <a:pt x="25146" y="0"/>
                    </a:lnTo>
                    <a:lnTo>
                      <a:pt x="0" y="2000"/>
                    </a:lnTo>
                    <a:lnTo>
                      <a:pt x="14478"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3978;p48">
                <a:extLst>
                  <a:ext uri="{FF2B5EF4-FFF2-40B4-BE49-F238E27FC236}">
                    <a16:creationId xmlns:a16="http://schemas.microsoft.com/office/drawing/2014/main" id="{62ED33DE-791E-4B4D-AD32-C144E032F88B}"/>
                  </a:ext>
                </a:extLst>
              </p:cNvPr>
              <p:cNvSpPr/>
              <p:nvPr/>
            </p:nvSpPr>
            <p:spPr>
              <a:xfrm>
                <a:off x="5514975" y="366874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3979;p48">
                <a:extLst>
                  <a:ext uri="{FF2B5EF4-FFF2-40B4-BE49-F238E27FC236}">
                    <a16:creationId xmlns:a16="http://schemas.microsoft.com/office/drawing/2014/main" id="{56BD6DFB-9F58-4CEC-AA86-98DDA99068EB}"/>
                  </a:ext>
                </a:extLst>
              </p:cNvPr>
              <p:cNvSpPr/>
              <p:nvPr/>
            </p:nvSpPr>
            <p:spPr>
              <a:xfrm>
                <a:off x="5455729" y="3672554"/>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3980;p48">
                <a:extLst>
                  <a:ext uri="{FF2B5EF4-FFF2-40B4-BE49-F238E27FC236}">
                    <a16:creationId xmlns:a16="http://schemas.microsoft.com/office/drawing/2014/main" id="{D24D8673-3CA8-4A8E-8ADD-2D97A153AE2F}"/>
                  </a:ext>
                </a:extLst>
              </p:cNvPr>
              <p:cNvSpPr/>
              <p:nvPr/>
            </p:nvSpPr>
            <p:spPr>
              <a:xfrm>
                <a:off x="5397817" y="3639502"/>
                <a:ext cx="35337" cy="23336"/>
              </a:xfrm>
              <a:custGeom>
                <a:avLst/>
                <a:gdLst/>
                <a:ahLst/>
                <a:cxnLst/>
                <a:rect l="l" t="t" r="r" b="b"/>
                <a:pathLst>
                  <a:path w="35337" h="23336" extrusionOk="0">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3981;p48">
                <a:extLst>
                  <a:ext uri="{FF2B5EF4-FFF2-40B4-BE49-F238E27FC236}">
                    <a16:creationId xmlns:a16="http://schemas.microsoft.com/office/drawing/2014/main" id="{90BEE3D8-4E8C-4B7B-A231-57DF49761DB5}"/>
                  </a:ext>
                </a:extLst>
              </p:cNvPr>
              <p:cNvSpPr/>
              <p:nvPr/>
            </p:nvSpPr>
            <p:spPr>
              <a:xfrm>
                <a:off x="5430297" y="3620928"/>
                <a:ext cx="16383" cy="14668"/>
              </a:xfrm>
              <a:custGeom>
                <a:avLst/>
                <a:gdLst/>
                <a:ahLst/>
                <a:cxnLst/>
                <a:rect l="l" t="t" r="r" b="b"/>
                <a:pathLst>
                  <a:path w="16383" h="14668" extrusionOk="0">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3982;p48">
                <a:extLst>
                  <a:ext uri="{FF2B5EF4-FFF2-40B4-BE49-F238E27FC236}">
                    <a16:creationId xmlns:a16="http://schemas.microsoft.com/office/drawing/2014/main" id="{460C6256-82B2-4206-8F26-85BAEE9AFB10}"/>
                  </a:ext>
                </a:extLst>
              </p:cNvPr>
              <p:cNvSpPr/>
              <p:nvPr/>
            </p:nvSpPr>
            <p:spPr>
              <a:xfrm>
                <a:off x="5357050" y="361788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3983;p48">
                <a:extLst>
                  <a:ext uri="{FF2B5EF4-FFF2-40B4-BE49-F238E27FC236}">
                    <a16:creationId xmlns:a16="http://schemas.microsoft.com/office/drawing/2014/main" id="{FDC2ADB9-FEAD-4B9E-AC8E-8368BA2D0A66}"/>
                  </a:ext>
                </a:extLst>
              </p:cNvPr>
              <p:cNvSpPr/>
              <p:nvPr/>
            </p:nvSpPr>
            <p:spPr>
              <a:xfrm>
                <a:off x="5357621" y="3652361"/>
                <a:ext cx="18002" cy="18097"/>
              </a:xfrm>
              <a:custGeom>
                <a:avLst/>
                <a:gdLst/>
                <a:ahLst/>
                <a:cxnLst/>
                <a:rect l="l" t="t" r="r" b="b"/>
                <a:pathLst>
                  <a:path w="18002" h="18097" extrusionOk="0">
                    <a:moveTo>
                      <a:pt x="0" y="10668"/>
                    </a:moveTo>
                    <a:lnTo>
                      <a:pt x="0" y="0"/>
                    </a:lnTo>
                    <a:lnTo>
                      <a:pt x="18002" y="0"/>
                    </a:lnTo>
                    <a:lnTo>
                      <a:pt x="13621"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3984;p48">
                <a:extLst>
                  <a:ext uri="{FF2B5EF4-FFF2-40B4-BE49-F238E27FC236}">
                    <a16:creationId xmlns:a16="http://schemas.microsoft.com/office/drawing/2014/main" id="{A240F73E-6168-4A76-8090-6F9FCF171F2F}"/>
                  </a:ext>
                </a:extLst>
              </p:cNvPr>
              <p:cNvSpPr/>
              <p:nvPr/>
            </p:nvSpPr>
            <p:spPr>
              <a:xfrm>
                <a:off x="5357145" y="3607879"/>
                <a:ext cx="176643" cy="110394"/>
              </a:xfrm>
              <a:custGeom>
                <a:avLst/>
                <a:gdLst/>
                <a:ahLst/>
                <a:cxnLst/>
                <a:rect l="l" t="t" r="r" b="b"/>
                <a:pathLst>
                  <a:path w="176643" h="110394" extrusionOk="0">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3" name="Google Shape;3985;p48">
              <a:extLst>
                <a:ext uri="{FF2B5EF4-FFF2-40B4-BE49-F238E27FC236}">
                  <a16:creationId xmlns:a16="http://schemas.microsoft.com/office/drawing/2014/main" id="{2EC8237F-B0D9-4971-9852-F4472A630133}"/>
                </a:ext>
              </a:extLst>
            </p:cNvPr>
            <p:cNvGrpSpPr/>
            <p:nvPr/>
          </p:nvGrpSpPr>
          <p:grpSpPr>
            <a:xfrm>
              <a:off x="3545044" y="2530263"/>
              <a:ext cx="529590" cy="371284"/>
              <a:chOff x="5206269" y="3432238"/>
              <a:chExt cx="529590" cy="371284"/>
            </a:xfrm>
          </p:grpSpPr>
          <p:sp>
            <p:nvSpPr>
              <p:cNvPr id="455" name="Google Shape;3986;p48">
                <a:extLst>
                  <a:ext uri="{FF2B5EF4-FFF2-40B4-BE49-F238E27FC236}">
                    <a16:creationId xmlns:a16="http://schemas.microsoft.com/office/drawing/2014/main" id="{048CFB1B-6205-40F7-81C8-B2C8537161F8}"/>
                  </a:ext>
                </a:extLst>
              </p:cNvPr>
              <p:cNvSpPr/>
              <p:nvPr/>
            </p:nvSpPr>
            <p:spPr>
              <a:xfrm>
                <a:off x="5206269" y="3497770"/>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3987;p48">
                <a:extLst>
                  <a:ext uri="{FF2B5EF4-FFF2-40B4-BE49-F238E27FC236}">
                    <a16:creationId xmlns:a16="http://schemas.microsoft.com/office/drawing/2014/main" id="{5906DBA1-C6A8-4573-9861-8C10030CFCD2}"/>
                  </a:ext>
                </a:extLst>
              </p:cNvPr>
              <p:cNvSpPr/>
              <p:nvPr/>
            </p:nvSpPr>
            <p:spPr>
              <a:xfrm>
                <a:off x="5206365" y="3583305"/>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3988;p48">
                <a:extLst>
                  <a:ext uri="{FF2B5EF4-FFF2-40B4-BE49-F238E27FC236}">
                    <a16:creationId xmlns:a16="http://schemas.microsoft.com/office/drawing/2014/main" id="{9E79AA9A-EE5C-428D-92B8-2937549A5749}"/>
                  </a:ext>
                </a:extLst>
              </p:cNvPr>
              <p:cNvSpPr/>
              <p:nvPr/>
            </p:nvSpPr>
            <p:spPr>
              <a:xfrm>
                <a:off x="5696045" y="3585114"/>
                <a:ext cx="39814" cy="93916"/>
              </a:xfrm>
              <a:custGeom>
                <a:avLst/>
                <a:gdLst/>
                <a:ahLst/>
                <a:cxnLst/>
                <a:rect l="l" t="t" r="r" b="b"/>
                <a:pathLst>
                  <a:path w="39814" h="93916" extrusionOk="0">
                    <a:moveTo>
                      <a:pt x="39815" y="0"/>
                    </a:moveTo>
                    <a:lnTo>
                      <a:pt x="39815" y="65532"/>
                    </a:lnTo>
                    <a:lnTo>
                      <a:pt x="13049" y="93916"/>
                    </a:lnTo>
                    <a:lnTo>
                      <a:pt x="0" y="18955"/>
                    </a:lnTo>
                    <a:lnTo>
                      <a:pt x="3981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3989;p48">
                <a:extLst>
                  <a:ext uri="{FF2B5EF4-FFF2-40B4-BE49-F238E27FC236}">
                    <a16:creationId xmlns:a16="http://schemas.microsoft.com/office/drawing/2014/main" id="{A10D1643-8D5E-4A8B-A085-12DE0F36A8D4}"/>
                  </a:ext>
                </a:extLst>
              </p:cNvPr>
              <p:cNvSpPr/>
              <p:nvPr/>
            </p:nvSpPr>
            <p:spPr>
              <a:xfrm>
                <a:off x="5206269" y="3432238"/>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3990;p48">
                <a:extLst>
                  <a:ext uri="{FF2B5EF4-FFF2-40B4-BE49-F238E27FC236}">
                    <a16:creationId xmlns:a16="http://schemas.microsoft.com/office/drawing/2014/main" id="{EBA0B628-0D08-4F7B-A6B8-EFA62A4ADC59}"/>
                  </a:ext>
                </a:extLst>
              </p:cNvPr>
              <p:cNvSpPr/>
              <p:nvPr/>
            </p:nvSpPr>
            <p:spPr>
              <a:xfrm>
                <a:off x="5281554" y="3473886"/>
                <a:ext cx="379116" cy="218860"/>
              </a:xfrm>
              <a:custGeom>
                <a:avLst/>
                <a:gdLst/>
                <a:ahLst/>
                <a:cxnLst/>
                <a:rect l="l" t="t" r="r" b="b"/>
                <a:pathLst>
                  <a:path w="379116"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3991;p48">
                <a:extLst>
                  <a:ext uri="{FF2B5EF4-FFF2-40B4-BE49-F238E27FC236}">
                    <a16:creationId xmlns:a16="http://schemas.microsoft.com/office/drawing/2014/main" id="{601330E8-BCAA-4D86-BD3D-16075918F4C0}"/>
                  </a:ext>
                </a:extLst>
              </p:cNvPr>
              <p:cNvSpPr/>
              <p:nvPr/>
            </p:nvSpPr>
            <p:spPr>
              <a:xfrm>
                <a:off x="5281898" y="3486935"/>
                <a:ext cx="378428" cy="205811"/>
              </a:xfrm>
              <a:custGeom>
                <a:avLst/>
                <a:gdLst/>
                <a:ahLst/>
                <a:cxnLst/>
                <a:rect l="l" t="t" r="r" b="b"/>
                <a:pathLst>
                  <a:path w="378428" h="205811" extrusionOk="0">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3992;p48">
                <a:extLst>
                  <a:ext uri="{FF2B5EF4-FFF2-40B4-BE49-F238E27FC236}">
                    <a16:creationId xmlns:a16="http://schemas.microsoft.com/office/drawing/2014/main" id="{24B3C680-7739-465E-AC00-AFD75AED3AF9}"/>
                  </a:ext>
                </a:extLst>
              </p:cNvPr>
              <p:cNvSpPr/>
              <p:nvPr/>
            </p:nvSpPr>
            <p:spPr>
              <a:xfrm>
                <a:off x="5378767" y="3536823"/>
                <a:ext cx="177060" cy="109918"/>
              </a:xfrm>
              <a:custGeom>
                <a:avLst/>
                <a:gdLst/>
                <a:ahLst/>
                <a:cxnLst/>
                <a:rect l="l" t="t" r="r" b="b"/>
                <a:pathLst>
                  <a:path w="177060" h="109918" extrusionOk="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3993;p48">
                <a:extLst>
                  <a:ext uri="{FF2B5EF4-FFF2-40B4-BE49-F238E27FC236}">
                    <a16:creationId xmlns:a16="http://schemas.microsoft.com/office/drawing/2014/main" id="{609BFEAA-827D-4B54-97BD-24F9FC110FBE}"/>
                  </a:ext>
                </a:extLst>
              </p:cNvPr>
              <p:cNvSpPr/>
              <p:nvPr/>
            </p:nvSpPr>
            <p:spPr>
              <a:xfrm>
                <a:off x="5451919" y="3618738"/>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3994;p48">
                <a:extLst>
                  <a:ext uri="{FF2B5EF4-FFF2-40B4-BE49-F238E27FC236}">
                    <a16:creationId xmlns:a16="http://schemas.microsoft.com/office/drawing/2014/main" id="{60FF07D3-56AC-469D-A5B4-AD19958D82E6}"/>
                  </a:ext>
                </a:extLst>
              </p:cNvPr>
              <p:cNvSpPr/>
              <p:nvPr/>
            </p:nvSpPr>
            <p:spPr>
              <a:xfrm>
                <a:off x="5528119" y="3625024"/>
                <a:ext cx="25241" cy="11715"/>
              </a:xfrm>
              <a:custGeom>
                <a:avLst/>
                <a:gdLst/>
                <a:ahLst/>
                <a:cxnLst/>
                <a:rect l="l" t="t" r="r" b="b"/>
                <a:pathLst>
                  <a:path w="25241" h="11715" extrusionOk="0">
                    <a:moveTo>
                      <a:pt x="25241" y="10192"/>
                    </a:moveTo>
                    <a:lnTo>
                      <a:pt x="25241" y="0"/>
                    </a:lnTo>
                    <a:lnTo>
                      <a:pt x="0" y="1905"/>
                    </a:lnTo>
                    <a:lnTo>
                      <a:pt x="14478" y="11716"/>
                    </a:lnTo>
                    <a:lnTo>
                      <a:pt x="25241" y="1019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3995;p48">
                <a:extLst>
                  <a:ext uri="{FF2B5EF4-FFF2-40B4-BE49-F238E27FC236}">
                    <a16:creationId xmlns:a16="http://schemas.microsoft.com/office/drawing/2014/main" id="{B61B9EB0-8869-4B9F-851F-3060C5FA152B}"/>
                  </a:ext>
                </a:extLst>
              </p:cNvPr>
              <p:cNvSpPr/>
              <p:nvPr/>
            </p:nvSpPr>
            <p:spPr>
              <a:xfrm>
                <a:off x="5536596" y="3587210"/>
                <a:ext cx="18859" cy="10382"/>
              </a:xfrm>
              <a:custGeom>
                <a:avLst/>
                <a:gdLst/>
                <a:ahLst/>
                <a:cxnLst/>
                <a:rect l="l" t="t" r="r" b="b"/>
                <a:pathLst>
                  <a:path w="18859" h="10382" extrusionOk="0">
                    <a:moveTo>
                      <a:pt x="18859" y="10383"/>
                    </a:moveTo>
                    <a:lnTo>
                      <a:pt x="18859" y="0"/>
                    </a:lnTo>
                    <a:lnTo>
                      <a:pt x="0" y="6763"/>
                    </a:lnTo>
                    <a:lnTo>
                      <a:pt x="18859" y="10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3996;p48">
                <a:extLst>
                  <a:ext uri="{FF2B5EF4-FFF2-40B4-BE49-F238E27FC236}">
                    <a16:creationId xmlns:a16="http://schemas.microsoft.com/office/drawing/2014/main" id="{EDC3ACDB-0867-44AC-B464-460603A3A022}"/>
                  </a:ext>
                </a:extLst>
              </p:cNvPr>
              <p:cNvSpPr/>
              <p:nvPr/>
            </p:nvSpPr>
            <p:spPr>
              <a:xfrm>
                <a:off x="5477351" y="3591020"/>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3997;p48">
                <a:extLst>
                  <a:ext uri="{FF2B5EF4-FFF2-40B4-BE49-F238E27FC236}">
                    <a16:creationId xmlns:a16="http://schemas.microsoft.com/office/drawing/2014/main" id="{E368C9F7-658F-4FC2-A395-263BF09EF8F2}"/>
                  </a:ext>
                </a:extLst>
              </p:cNvPr>
              <p:cNvSpPr/>
              <p:nvPr/>
            </p:nvSpPr>
            <p:spPr>
              <a:xfrm>
                <a:off x="5419725" y="3558063"/>
                <a:ext cx="35433" cy="23241"/>
              </a:xfrm>
              <a:custGeom>
                <a:avLst/>
                <a:gdLst/>
                <a:ahLst/>
                <a:cxnLst/>
                <a:rect l="l" t="t" r="r" b="b"/>
                <a:pathLst>
                  <a:path w="35433" h="23241" extrusionOk="0">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3998;p48">
                <a:extLst>
                  <a:ext uri="{FF2B5EF4-FFF2-40B4-BE49-F238E27FC236}">
                    <a16:creationId xmlns:a16="http://schemas.microsoft.com/office/drawing/2014/main" id="{7991CF9D-8816-4AB1-A113-D7BC2CEBF0B1}"/>
                  </a:ext>
                </a:extLst>
              </p:cNvPr>
              <p:cNvSpPr/>
              <p:nvPr/>
            </p:nvSpPr>
            <p:spPr>
              <a:xfrm>
                <a:off x="5451919" y="3539394"/>
                <a:ext cx="16383" cy="14668"/>
              </a:xfrm>
              <a:custGeom>
                <a:avLst/>
                <a:gdLst/>
                <a:ahLst/>
                <a:cxnLst/>
                <a:rect l="l" t="t" r="r" b="b"/>
                <a:pathLst>
                  <a:path w="16383" h="14668" extrusionOk="0">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3999;p48">
                <a:extLst>
                  <a:ext uri="{FF2B5EF4-FFF2-40B4-BE49-F238E27FC236}">
                    <a16:creationId xmlns:a16="http://schemas.microsoft.com/office/drawing/2014/main" id="{1C489125-BCDB-45E0-A34A-D4F101ADDD89}"/>
                  </a:ext>
                </a:extLst>
              </p:cNvPr>
              <p:cNvSpPr/>
              <p:nvPr/>
            </p:nvSpPr>
            <p:spPr>
              <a:xfrm>
                <a:off x="5378672" y="3536346"/>
                <a:ext cx="15716" cy="11715"/>
              </a:xfrm>
              <a:custGeom>
                <a:avLst/>
                <a:gdLst/>
                <a:ahLst/>
                <a:cxnLst/>
                <a:rect l="l" t="t" r="r" b="b"/>
                <a:pathLst>
                  <a:path w="15716" h="11715" extrusionOk="0">
                    <a:moveTo>
                      <a:pt x="0" y="10287"/>
                    </a:moveTo>
                    <a:lnTo>
                      <a:pt x="0" y="0"/>
                    </a:lnTo>
                    <a:lnTo>
                      <a:pt x="15716" y="1715"/>
                    </a:lnTo>
                    <a:lnTo>
                      <a:pt x="10668" y="11716"/>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000;p48">
                <a:extLst>
                  <a:ext uri="{FF2B5EF4-FFF2-40B4-BE49-F238E27FC236}">
                    <a16:creationId xmlns:a16="http://schemas.microsoft.com/office/drawing/2014/main" id="{39AD996F-BEB9-4BCA-AC09-65C896DDB023}"/>
                  </a:ext>
                </a:extLst>
              </p:cNvPr>
              <p:cNvSpPr/>
              <p:nvPr/>
            </p:nvSpPr>
            <p:spPr>
              <a:xfrm>
                <a:off x="5379338" y="3570732"/>
                <a:ext cx="17907" cy="18097"/>
              </a:xfrm>
              <a:custGeom>
                <a:avLst/>
                <a:gdLst/>
                <a:ahLst/>
                <a:cxnLst/>
                <a:rect l="l" t="t" r="r" b="b"/>
                <a:pathLst>
                  <a:path w="17907" h="18097" extrusionOk="0">
                    <a:moveTo>
                      <a:pt x="0" y="10668"/>
                    </a:moveTo>
                    <a:lnTo>
                      <a:pt x="0" y="0"/>
                    </a:lnTo>
                    <a:lnTo>
                      <a:pt x="17907" y="0"/>
                    </a:lnTo>
                    <a:lnTo>
                      <a:pt x="13525" y="9525"/>
                    </a:lnTo>
                    <a:lnTo>
                      <a:pt x="5715"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001;p48">
                <a:extLst>
                  <a:ext uri="{FF2B5EF4-FFF2-40B4-BE49-F238E27FC236}">
                    <a16:creationId xmlns:a16="http://schemas.microsoft.com/office/drawing/2014/main" id="{9FF4856E-6E92-471B-BE54-5108726E2BCD}"/>
                  </a:ext>
                </a:extLst>
              </p:cNvPr>
              <p:cNvSpPr/>
              <p:nvPr/>
            </p:nvSpPr>
            <p:spPr>
              <a:xfrm>
                <a:off x="5378958" y="3526345"/>
                <a:ext cx="176864" cy="110394"/>
              </a:xfrm>
              <a:custGeom>
                <a:avLst/>
                <a:gdLst/>
                <a:ahLst/>
                <a:cxnLst/>
                <a:rect l="l" t="t" r="r" b="b"/>
                <a:pathLst>
                  <a:path w="176864" h="110394" extrusionOk="0">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4" name="Google Shape;4002;p48">
              <a:extLst>
                <a:ext uri="{FF2B5EF4-FFF2-40B4-BE49-F238E27FC236}">
                  <a16:creationId xmlns:a16="http://schemas.microsoft.com/office/drawing/2014/main" id="{E82B7FE9-E5D5-4C88-B338-21F1E49E69F4}"/>
                </a:ext>
              </a:extLst>
            </p:cNvPr>
            <p:cNvGrpSpPr/>
            <p:nvPr/>
          </p:nvGrpSpPr>
          <p:grpSpPr>
            <a:xfrm>
              <a:off x="3528852" y="2451777"/>
              <a:ext cx="529590" cy="371284"/>
              <a:chOff x="5190077" y="3353752"/>
              <a:chExt cx="529590" cy="371284"/>
            </a:xfrm>
          </p:grpSpPr>
          <p:sp>
            <p:nvSpPr>
              <p:cNvPr id="439" name="Google Shape;4003;p48">
                <a:extLst>
                  <a:ext uri="{FF2B5EF4-FFF2-40B4-BE49-F238E27FC236}">
                    <a16:creationId xmlns:a16="http://schemas.microsoft.com/office/drawing/2014/main" id="{177899A6-B4D5-4E35-9654-5A080939AAE4}"/>
                  </a:ext>
                </a:extLst>
              </p:cNvPr>
              <p:cNvSpPr/>
              <p:nvPr/>
            </p:nvSpPr>
            <p:spPr>
              <a:xfrm>
                <a:off x="5190077" y="341928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004;p48">
                <a:extLst>
                  <a:ext uri="{FF2B5EF4-FFF2-40B4-BE49-F238E27FC236}">
                    <a16:creationId xmlns:a16="http://schemas.microsoft.com/office/drawing/2014/main" id="{27C895A7-1F22-44CA-8FF6-2B4E02FE93A3}"/>
                  </a:ext>
                </a:extLst>
              </p:cNvPr>
              <p:cNvSpPr/>
              <p:nvPr/>
            </p:nvSpPr>
            <p:spPr>
              <a:xfrm>
                <a:off x="5190077" y="3504818"/>
                <a:ext cx="52387" cy="69627"/>
              </a:xfrm>
              <a:custGeom>
                <a:avLst/>
                <a:gdLst/>
                <a:ahLst/>
                <a:cxnLst/>
                <a:rect l="l" t="t" r="r" b="b"/>
                <a:pathLst>
                  <a:path w="52387" h="69627" extrusionOk="0">
                    <a:moveTo>
                      <a:pt x="0" y="69628"/>
                    </a:moveTo>
                    <a:lnTo>
                      <a:pt x="0" y="0"/>
                    </a:lnTo>
                    <a:lnTo>
                      <a:pt x="52388"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005;p48">
                <a:extLst>
                  <a:ext uri="{FF2B5EF4-FFF2-40B4-BE49-F238E27FC236}">
                    <a16:creationId xmlns:a16="http://schemas.microsoft.com/office/drawing/2014/main" id="{51615E9C-DD49-4A5B-BC1B-BFC5E4CCD0FB}"/>
                  </a:ext>
                </a:extLst>
              </p:cNvPr>
              <p:cNvSpPr/>
              <p:nvPr/>
            </p:nvSpPr>
            <p:spPr>
              <a:xfrm>
                <a:off x="5679757" y="3506628"/>
                <a:ext cx="39909" cy="93916"/>
              </a:xfrm>
              <a:custGeom>
                <a:avLst/>
                <a:gdLst/>
                <a:ahLst/>
                <a:cxnLst/>
                <a:rect l="l" t="t" r="r" b="b"/>
                <a:pathLst>
                  <a:path w="39909" h="93916" extrusionOk="0">
                    <a:moveTo>
                      <a:pt x="39910" y="0"/>
                    </a:moveTo>
                    <a:lnTo>
                      <a:pt x="39910" y="65532"/>
                    </a:lnTo>
                    <a:lnTo>
                      <a:pt x="13144" y="93917"/>
                    </a:lnTo>
                    <a:lnTo>
                      <a:pt x="0" y="18955"/>
                    </a:lnTo>
                    <a:lnTo>
                      <a:pt x="3991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006;p48">
                <a:extLst>
                  <a:ext uri="{FF2B5EF4-FFF2-40B4-BE49-F238E27FC236}">
                    <a16:creationId xmlns:a16="http://schemas.microsoft.com/office/drawing/2014/main" id="{0648DF34-B58A-42D2-9D16-D1C11BE09DC8}"/>
                  </a:ext>
                </a:extLst>
              </p:cNvPr>
              <p:cNvSpPr/>
              <p:nvPr/>
            </p:nvSpPr>
            <p:spPr>
              <a:xfrm>
                <a:off x="5190077" y="335375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007;p48">
                <a:extLst>
                  <a:ext uri="{FF2B5EF4-FFF2-40B4-BE49-F238E27FC236}">
                    <a16:creationId xmlns:a16="http://schemas.microsoft.com/office/drawing/2014/main" id="{478D8BC2-5215-409F-ABDD-61FF2AD34918}"/>
                  </a:ext>
                </a:extLst>
              </p:cNvPr>
              <p:cNvSpPr/>
              <p:nvPr/>
            </p:nvSpPr>
            <p:spPr>
              <a:xfrm>
                <a:off x="5265341" y="3395400"/>
                <a:ext cx="379048" cy="218860"/>
              </a:xfrm>
              <a:custGeom>
                <a:avLst/>
                <a:gdLst/>
                <a:ahLst/>
                <a:cxnLst/>
                <a:rect l="l" t="t" r="r" b="b"/>
                <a:pathLst>
                  <a:path w="379048" h="218860" extrusionOk="0">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008;p48">
                <a:extLst>
                  <a:ext uri="{FF2B5EF4-FFF2-40B4-BE49-F238E27FC236}">
                    <a16:creationId xmlns:a16="http://schemas.microsoft.com/office/drawing/2014/main" id="{5A96E9B7-7C89-4E2D-B7F2-D6CE00742D06}"/>
                  </a:ext>
                </a:extLst>
              </p:cNvPr>
              <p:cNvSpPr/>
              <p:nvPr/>
            </p:nvSpPr>
            <p:spPr>
              <a:xfrm>
                <a:off x="5265705" y="3408449"/>
                <a:ext cx="378333" cy="205811"/>
              </a:xfrm>
              <a:custGeom>
                <a:avLst/>
                <a:gdLst/>
                <a:ahLst/>
                <a:cxnLst/>
                <a:rect l="l" t="t" r="r" b="b"/>
                <a:pathLst>
                  <a:path w="378333" h="205811" extrusionOk="0">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009;p48">
                <a:extLst>
                  <a:ext uri="{FF2B5EF4-FFF2-40B4-BE49-F238E27FC236}">
                    <a16:creationId xmlns:a16="http://schemas.microsoft.com/office/drawing/2014/main" id="{82565940-9208-49B9-ABE3-FBED97D03573}"/>
                  </a:ext>
                </a:extLst>
              </p:cNvPr>
              <p:cNvSpPr/>
              <p:nvPr/>
            </p:nvSpPr>
            <p:spPr>
              <a:xfrm>
                <a:off x="5362575" y="3458051"/>
                <a:ext cx="176618" cy="110489"/>
              </a:xfrm>
              <a:custGeom>
                <a:avLst/>
                <a:gdLst/>
                <a:ahLst/>
                <a:cxnLst/>
                <a:rect l="l" t="t" r="r" b="b"/>
                <a:pathLst>
                  <a:path w="176618" h="110489" extrusionOk="0">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010;p48">
                <a:extLst>
                  <a:ext uri="{FF2B5EF4-FFF2-40B4-BE49-F238E27FC236}">
                    <a16:creationId xmlns:a16="http://schemas.microsoft.com/office/drawing/2014/main" id="{DC5AF68D-E865-4F92-83C0-45F88ED36D60}"/>
                  </a:ext>
                </a:extLst>
              </p:cNvPr>
              <p:cNvSpPr/>
              <p:nvPr/>
            </p:nvSpPr>
            <p:spPr>
              <a:xfrm>
                <a:off x="5435726" y="3539966"/>
                <a:ext cx="11620" cy="15240"/>
              </a:xfrm>
              <a:custGeom>
                <a:avLst/>
                <a:gdLst/>
                <a:ahLst/>
                <a:cxnLst/>
                <a:rect l="l" t="t" r="r" b="b"/>
                <a:pathLst>
                  <a:path w="11620" h="15240"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011;p48">
                <a:extLst>
                  <a:ext uri="{FF2B5EF4-FFF2-40B4-BE49-F238E27FC236}">
                    <a16:creationId xmlns:a16="http://schemas.microsoft.com/office/drawing/2014/main" id="{68D09283-7B70-4F71-9F77-F59F3CC7C467}"/>
                  </a:ext>
                </a:extLst>
              </p:cNvPr>
              <p:cNvSpPr/>
              <p:nvPr/>
            </p:nvSpPr>
            <p:spPr>
              <a:xfrm>
                <a:off x="5511926" y="3546443"/>
                <a:ext cx="25146" cy="11811"/>
              </a:xfrm>
              <a:custGeom>
                <a:avLst/>
                <a:gdLst/>
                <a:ahLst/>
                <a:cxnLst/>
                <a:rect l="l" t="t" r="r" b="b"/>
                <a:pathLst>
                  <a:path w="25146" h="11811" extrusionOk="0">
                    <a:moveTo>
                      <a:pt x="25146" y="10287"/>
                    </a:moveTo>
                    <a:lnTo>
                      <a:pt x="25146" y="0"/>
                    </a:lnTo>
                    <a:lnTo>
                      <a:pt x="0" y="2000"/>
                    </a:lnTo>
                    <a:lnTo>
                      <a:pt x="14383"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012;p48">
                <a:extLst>
                  <a:ext uri="{FF2B5EF4-FFF2-40B4-BE49-F238E27FC236}">
                    <a16:creationId xmlns:a16="http://schemas.microsoft.com/office/drawing/2014/main" id="{E3DA1F49-9875-4833-B3C9-7B28339EE1A3}"/>
                  </a:ext>
                </a:extLst>
              </p:cNvPr>
              <p:cNvSpPr/>
              <p:nvPr/>
            </p:nvSpPr>
            <p:spPr>
              <a:xfrm>
                <a:off x="5520308" y="350872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013;p48">
                <a:extLst>
                  <a:ext uri="{FF2B5EF4-FFF2-40B4-BE49-F238E27FC236}">
                    <a16:creationId xmlns:a16="http://schemas.microsoft.com/office/drawing/2014/main" id="{126D9D21-8CD6-43A6-8383-700AA60A6390}"/>
                  </a:ext>
                </a:extLst>
              </p:cNvPr>
              <p:cNvSpPr/>
              <p:nvPr/>
            </p:nvSpPr>
            <p:spPr>
              <a:xfrm>
                <a:off x="5461063" y="3512534"/>
                <a:ext cx="28479" cy="19812"/>
              </a:xfrm>
              <a:custGeom>
                <a:avLst/>
                <a:gdLst/>
                <a:ahLst/>
                <a:cxnLst/>
                <a:rect l="l" t="t" r="r" b="b"/>
                <a:pathLst>
                  <a:path w="28479" h="19812" extrusionOk="0">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014;p48">
                <a:extLst>
                  <a:ext uri="{FF2B5EF4-FFF2-40B4-BE49-F238E27FC236}">
                    <a16:creationId xmlns:a16="http://schemas.microsoft.com/office/drawing/2014/main" id="{11839ACE-5F14-4C23-A449-9DCB27A6FF13}"/>
                  </a:ext>
                </a:extLst>
              </p:cNvPr>
              <p:cNvSpPr/>
              <p:nvPr/>
            </p:nvSpPr>
            <p:spPr>
              <a:xfrm>
                <a:off x="5403246" y="3479482"/>
                <a:ext cx="35337" cy="23336"/>
              </a:xfrm>
              <a:custGeom>
                <a:avLst/>
                <a:gdLst/>
                <a:ahLst/>
                <a:cxnLst/>
                <a:rect l="l" t="t" r="r" b="b"/>
                <a:pathLst>
                  <a:path w="35337" h="23336" extrusionOk="0">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015;p48">
                <a:extLst>
                  <a:ext uri="{FF2B5EF4-FFF2-40B4-BE49-F238E27FC236}">
                    <a16:creationId xmlns:a16="http://schemas.microsoft.com/office/drawing/2014/main" id="{4BE54080-8064-4D24-8EC8-8058F18259D1}"/>
                  </a:ext>
                </a:extLst>
              </p:cNvPr>
              <p:cNvSpPr/>
              <p:nvPr/>
            </p:nvSpPr>
            <p:spPr>
              <a:xfrm>
                <a:off x="5435726" y="3460908"/>
                <a:ext cx="16383" cy="14668"/>
              </a:xfrm>
              <a:custGeom>
                <a:avLst/>
                <a:gdLst/>
                <a:ahLst/>
                <a:cxnLst/>
                <a:rect l="l" t="t" r="r" b="b"/>
                <a:pathLst>
                  <a:path w="16383" h="14668" extrusionOk="0">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016;p48">
                <a:extLst>
                  <a:ext uri="{FF2B5EF4-FFF2-40B4-BE49-F238E27FC236}">
                    <a16:creationId xmlns:a16="http://schemas.microsoft.com/office/drawing/2014/main" id="{EADFC744-A4C6-49EF-8B9C-DEE844198952}"/>
                  </a:ext>
                </a:extLst>
              </p:cNvPr>
              <p:cNvSpPr/>
              <p:nvPr/>
            </p:nvSpPr>
            <p:spPr>
              <a:xfrm>
                <a:off x="5362479" y="345786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017;p48">
                <a:extLst>
                  <a:ext uri="{FF2B5EF4-FFF2-40B4-BE49-F238E27FC236}">
                    <a16:creationId xmlns:a16="http://schemas.microsoft.com/office/drawing/2014/main" id="{65B22639-3794-48DB-99AB-9D4AE3DDC6ED}"/>
                  </a:ext>
                </a:extLst>
              </p:cNvPr>
              <p:cNvSpPr/>
              <p:nvPr/>
            </p:nvSpPr>
            <p:spPr>
              <a:xfrm>
                <a:off x="5363051" y="3492341"/>
                <a:ext cx="17906" cy="18097"/>
              </a:xfrm>
              <a:custGeom>
                <a:avLst/>
                <a:gdLst/>
                <a:ahLst/>
                <a:cxnLst/>
                <a:rect l="l" t="t" r="r" b="b"/>
                <a:pathLst>
                  <a:path w="17906" h="18097" extrusionOk="0">
                    <a:moveTo>
                      <a:pt x="0" y="10668"/>
                    </a:moveTo>
                    <a:lnTo>
                      <a:pt x="0" y="0"/>
                    </a:lnTo>
                    <a:lnTo>
                      <a:pt x="17907" y="0"/>
                    </a:lnTo>
                    <a:lnTo>
                      <a:pt x="13525"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018;p48">
                <a:extLst>
                  <a:ext uri="{FF2B5EF4-FFF2-40B4-BE49-F238E27FC236}">
                    <a16:creationId xmlns:a16="http://schemas.microsoft.com/office/drawing/2014/main" id="{93AE93CD-E6C3-43C2-B53B-2AA506D8EF57}"/>
                  </a:ext>
                </a:extLst>
              </p:cNvPr>
              <p:cNvSpPr/>
              <p:nvPr/>
            </p:nvSpPr>
            <p:spPr>
              <a:xfrm>
                <a:off x="5362575" y="3447573"/>
                <a:ext cx="176612" cy="110680"/>
              </a:xfrm>
              <a:custGeom>
                <a:avLst/>
                <a:gdLst/>
                <a:ahLst/>
                <a:cxnLst/>
                <a:rect l="l" t="t" r="r" b="b"/>
                <a:pathLst>
                  <a:path w="176612" h="110680" extrusionOk="0">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5" name="Google Shape;4019;p48">
              <a:extLst>
                <a:ext uri="{FF2B5EF4-FFF2-40B4-BE49-F238E27FC236}">
                  <a16:creationId xmlns:a16="http://schemas.microsoft.com/office/drawing/2014/main" id="{7A81B754-3602-4438-8537-FD0AE80BD857}"/>
                </a:ext>
              </a:extLst>
            </p:cNvPr>
            <p:cNvSpPr/>
            <p:nvPr/>
          </p:nvSpPr>
          <p:spPr>
            <a:xfrm>
              <a:off x="5771792" y="3977849"/>
              <a:ext cx="617525" cy="382903"/>
            </a:xfrm>
            <a:custGeom>
              <a:avLst/>
              <a:gdLst/>
              <a:ahLst/>
              <a:cxnLst/>
              <a:rect l="l" t="t" r="r" b="b"/>
              <a:pathLst>
                <a:path w="617525" h="382903" extrusionOk="0">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4020;p48">
              <a:extLst>
                <a:ext uri="{FF2B5EF4-FFF2-40B4-BE49-F238E27FC236}">
                  <a16:creationId xmlns:a16="http://schemas.microsoft.com/office/drawing/2014/main" id="{6D342489-816C-45FC-B258-C6DED3694D16}"/>
                </a:ext>
              </a:extLst>
            </p:cNvPr>
            <p:cNvSpPr/>
            <p:nvPr/>
          </p:nvSpPr>
          <p:spPr>
            <a:xfrm>
              <a:off x="5742557" y="3281451"/>
              <a:ext cx="721042" cy="930362"/>
            </a:xfrm>
            <a:custGeom>
              <a:avLst/>
              <a:gdLst/>
              <a:ahLst/>
              <a:cxnLst/>
              <a:rect l="l" t="t" r="r" b="b"/>
              <a:pathLst>
                <a:path w="721042" h="930362" extrusionOk="0">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4021;p48">
              <a:extLst>
                <a:ext uri="{FF2B5EF4-FFF2-40B4-BE49-F238E27FC236}">
                  <a16:creationId xmlns:a16="http://schemas.microsoft.com/office/drawing/2014/main" id="{E17F35B0-4F0D-49E5-BE17-DF8823BF0027}"/>
                </a:ext>
              </a:extLst>
            </p:cNvPr>
            <p:cNvSpPr/>
            <p:nvPr/>
          </p:nvSpPr>
          <p:spPr>
            <a:xfrm>
              <a:off x="5798755" y="3297121"/>
              <a:ext cx="66103" cy="45243"/>
            </a:xfrm>
            <a:custGeom>
              <a:avLst/>
              <a:gdLst/>
              <a:ahLst/>
              <a:cxnLst/>
              <a:rect l="l" t="t" r="r" b="b"/>
              <a:pathLst>
                <a:path w="66103" h="45243" extrusionOk="0">
                  <a:moveTo>
                    <a:pt x="0" y="36004"/>
                  </a:moveTo>
                  <a:lnTo>
                    <a:pt x="66104" y="0"/>
                  </a:lnTo>
                  <a:lnTo>
                    <a:pt x="56197" y="45244"/>
                  </a:lnTo>
                  <a:lnTo>
                    <a:pt x="0" y="36004"/>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4022;p48">
              <a:extLst>
                <a:ext uri="{FF2B5EF4-FFF2-40B4-BE49-F238E27FC236}">
                  <a16:creationId xmlns:a16="http://schemas.microsoft.com/office/drawing/2014/main" id="{3ED0D2E8-35FB-4453-824D-1D301FD30DE0}"/>
                </a:ext>
              </a:extLst>
            </p:cNvPr>
            <p:cNvSpPr/>
            <p:nvPr/>
          </p:nvSpPr>
          <p:spPr>
            <a:xfrm>
              <a:off x="6296341" y="4172183"/>
              <a:ext cx="72199" cy="48958"/>
            </a:xfrm>
            <a:custGeom>
              <a:avLst/>
              <a:gdLst/>
              <a:ahLst/>
              <a:cxnLst/>
              <a:rect l="l" t="t" r="r" b="b"/>
              <a:pathLst>
                <a:path w="72199" h="48958" extrusionOk="0">
                  <a:moveTo>
                    <a:pt x="0" y="48958"/>
                  </a:moveTo>
                  <a:cubicBezTo>
                    <a:pt x="1619" y="48196"/>
                    <a:pt x="72199" y="8763"/>
                    <a:pt x="72199" y="8763"/>
                  </a:cubicBezTo>
                  <a:lnTo>
                    <a:pt x="17621"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4023;p48">
              <a:extLst>
                <a:ext uri="{FF2B5EF4-FFF2-40B4-BE49-F238E27FC236}">
                  <a16:creationId xmlns:a16="http://schemas.microsoft.com/office/drawing/2014/main" id="{0FACFB8D-4AF0-4509-9B74-29B55BDBB72C}"/>
                </a:ext>
              </a:extLst>
            </p:cNvPr>
            <p:cNvSpPr/>
            <p:nvPr/>
          </p:nvSpPr>
          <p:spPr>
            <a:xfrm rot="-1801764">
              <a:off x="5788987" y="3308087"/>
              <a:ext cx="535400" cy="927291"/>
            </a:xfrm>
            <a:custGeom>
              <a:avLst/>
              <a:gdLst/>
              <a:ahLst/>
              <a:cxnLst/>
              <a:rect l="l" t="t" r="r" b="b"/>
              <a:pathLst>
                <a:path w="535876" h="928115" extrusionOk="0">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4024;p48">
              <a:extLst>
                <a:ext uri="{FF2B5EF4-FFF2-40B4-BE49-F238E27FC236}">
                  <a16:creationId xmlns:a16="http://schemas.microsoft.com/office/drawing/2014/main" id="{E232FF9E-A647-48F0-9A7A-F80435D1B3F3}"/>
                </a:ext>
              </a:extLst>
            </p:cNvPr>
            <p:cNvSpPr/>
            <p:nvPr/>
          </p:nvSpPr>
          <p:spPr>
            <a:xfrm>
              <a:off x="5696551" y="3306978"/>
              <a:ext cx="720756" cy="930362"/>
            </a:xfrm>
            <a:custGeom>
              <a:avLst/>
              <a:gdLst/>
              <a:ahLst/>
              <a:cxnLst/>
              <a:rect l="l" t="t" r="r" b="b"/>
              <a:pathLst>
                <a:path w="720756" h="930362" extrusionOk="0">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4025;p48">
              <a:extLst>
                <a:ext uri="{FF2B5EF4-FFF2-40B4-BE49-F238E27FC236}">
                  <a16:creationId xmlns:a16="http://schemas.microsoft.com/office/drawing/2014/main" id="{F73AF984-EE6A-4079-8015-2CCC47434F52}"/>
                </a:ext>
              </a:extLst>
            </p:cNvPr>
            <p:cNvSpPr/>
            <p:nvPr/>
          </p:nvSpPr>
          <p:spPr>
            <a:xfrm>
              <a:off x="5833711" y="3483953"/>
              <a:ext cx="446532" cy="576393"/>
            </a:xfrm>
            <a:custGeom>
              <a:avLst/>
              <a:gdLst/>
              <a:ahLst/>
              <a:cxnLst/>
              <a:rect l="l" t="t" r="r" b="b"/>
              <a:pathLst>
                <a:path w="446532" h="576393" extrusionOk="0">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4026;p48">
              <a:extLst>
                <a:ext uri="{FF2B5EF4-FFF2-40B4-BE49-F238E27FC236}">
                  <a16:creationId xmlns:a16="http://schemas.microsoft.com/office/drawing/2014/main" id="{38D232B6-9D79-45A4-92C1-45FDF06872CC}"/>
                </a:ext>
              </a:extLst>
            </p:cNvPr>
            <p:cNvSpPr/>
            <p:nvPr/>
          </p:nvSpPr>
          <p:spPr>
            <a:xfrm>
              <a:off x="5968681" y="3658196"/>
              <a:ext cx="176593" cy="227948"/>
            </a:xfrm>
            <a:custGeom>
              <a:avLst/>
              <a:gdLst/>
              <a:ahLst/>
              <a:cxnLst/>
              <a:rect l="l" t="t" r="r" b="b"/>
              <a:pathLst>
                <a:path w="176593" h="227948" extrusionOk="0">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4027;p48">
              <a:extLst>
                <a:ext uri="{FF2B5EF4-FFF2-40B4-BE49-F238E27FC236}">
                  <a16:creationId xmlns:a16="http://schemas.microsoft.com/office/drawing/2014/main" id="{762AB6BD-3383-4F0C-BCB6-C54DCEAE2A15}"/>
                </a:ext>
              </a:extLst>
            </p:cNvPr>
            <p:cNvSpPr/>
            <p:nvPr/>
          </p:nvSpPr>
          <p:spPr>
            <a:xfrm>
              <a:off x="5409944" y="4076361"/>
              <a:ext cx="107251" cy="45529"/>
            </a:xfrm>
            <a:custGeom>
              <a:avLst/>
              <a:gdLst/>
              <a:ahLst/>
              <a:cxnLst/>
              <a:rect l="l" t="t" r="r" b="b"/>
              <a:pathLst>
                <a:path w="107251" h="45529" extrusionOk="0">
                  <a:moveTo>
                    <a:pt x="33052" y="45148"/>
                  </a:moveTo>
                  <a:lnTo>
                    <a:pt x="0" y="45529"/>
                  </a:lnTo>
                  <a:lnTo>
                    <a:pt x="107252" y="0"/>
                  </a:lnTo>
                  <a:lnTo>
                    <a:pt x="45053" y="38671"/>
                  </a:lnTo>
                  <a:lnTo>
                    <a:pt x="33052" y="4514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4028;p48">
              <a:extLst>
                <a:ext uri="{FF2B5EF4-FFF2-40B4-BE49-F238E27FC236}">
                  <a16:creationId xmlns:a16="http://schemas.microsoft.com/office/drawing/2014/main" id="{049D1318-09A3-4AF1-A67B-7EFF050556CB}"/>
                </a:ext>
              </a:extLst>
            </p:cNvPr>
            <p:cNvSpPr/>
            <p:nvPr/>
          </p:nvSpPr>
          <p:spPr>
            <a:xfrm rot="-1801764">
              <a:off x="5444439" y="4114607"/>
              <a:ext cx="13703" cy="23791"/>
            </a:xfrm>
            <a:custGeom>
              <a:avLst/>
              <a:gdLst/>
              <a:ahLst/>
              <a:cxnLst/>
              <a:rect l="l" t="t" r="r" b="b"/>
              <a:pathLst>
                <a:path w="13715" h="23812" extrusionOk="0">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4029;p48">
              <a:extLst>
                <a:ext uri="{FF2B5EF4-FFF2-40B4-BE49-F238E27FC236}">
                  <a16:creationId xmlns:a16="http://schemas.microsoft.com/office/drawing/2014/main" id="{DEFE7320-8AC1-41FD-98FF-9041D01D5237}"/>
                </a:ext>
              </a:extLst>
            </p:cNvPr>
            <p:cNvSpPr/>
            <p:nvPr/>
          </p:nvSpPr>
          <p:spPr>
            <a:xfrm rot="-1801764">
              <a:off x="6051614" y="3763417"/>
              <a:ext cx="13703" cy="23791"/>
            </a:xfrm>
            <a:custGeom>
              <a:avLst/>
              <a:gdLst/>
              <a:ahLst/>
              <a:cxnLst/>
              <a:rect l="l" t="t" r="r" b="b"/>
              <a:pathLst>
                <a:path w="13715" h="23812" extrusionOk="0">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4030;p48">
              <a:extLst>
                <a:ext uri="{FF2B5EF4-FFF2-40B4-BE49-F238E27FC236}">
                  <a16:creationId xmlns:a16="http://schemas.microsoft.com/office/drawing/2014/main" id="{16E0E723-D362-4A34-9DFE-912375445111}"/>
                </a:ext>
              </a:extLst>
            </p:cNvPr>
            <p:cNvSpPr/>
            <p:nvPr/>
          </p:nvSpPr>
          <p:spPr>
            <a:xfrm>
              <a:off x="5457664" y="4081409"/>
              <a:ext cx="86296" cy="87915"/>
            </a:xfrm>
            <a:custGeom>
              <a:avLst/>
              <a:gdLst/>
              <a:ahLst/>
              <a:cxnLst/>
              <a:rect l="l" t="t" r="r" b="b"/>
              <a:pathLst>
                <a:path w="86296" h="87915" extrusionOk="0">
                  <a:moveTo>
                    <a:pt x="7906" y="87916"/>
                  </a:moveTo>
                  <a:lnTo>
                    <a:pt x="0" y="55054"/>
                  </a:lnTo>
                  <a:lnTo>
                    <a:pt x="86296" y="0"/>
                  </a:lnTo>
                  <a:lnTo>
                    <a:pt x="82582" y="7811"/>
                  </a:lnTo>
                  <a:lnTo>
                    <a:pt x="790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4031;p48">
              <a:extLst>
                <a:ext uri="{FF2B5EF4-FFF2-40B4-BE49-F238E27FC236}">
                  <a16:creationId xmlns:a16="http://schemas.microsoft.com/office/drawing/2014/main" id="{533D48F2-1691-4729-96BD-C2D7FE60B53F}"/>
                </a:ext>
              </a:extLst>
            </p:cNvPr>
            <p:cNvSpPr/>
            <p:nvPr/>
          </p:nvSpPr>
          <p:spPr>
            <a:xfrm>
              <a:off x="5445377" y="3764798"/>
              <a:ext cx="619125" cy="371951"/>
            </a:xfrm>
            <a:custGeom>
              <a:avLst/>
              <a:gdLst/>
              <a:ahLst/>
              <a:cxnLst/>
              <a:rect l="l" t="t" r="r" b="b"/>
              <a:pathLst>
                <a:path w="619125" h="371951" extrusionOk="0">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4032;p48">
              <a:extLst>
                <a:ext uri="{FF2B5EF4-FFF2-40B4-BE49-F238E27FC236}">
                  <a16:creationId xmlns:a16="http://schemas.microsoft.com/office/drawing/2014/main" id="{182A6FB7-65F3-49F5-852F-1863DEB10E76}"/>
                </a:ext>
              </a:extLst>
            </p:cNvPr>
            <p:cNvSpPr/>
            <p:nvPr/>
          </p:nvSpPr>
          <p:spPr>
            <a:xfrm>
              <a:off x="4826180" y="148719"/>
              <a:ext cx="204333" cy="298673"/>
            </a:xfrm>
            <a:custGeom>
              <a:avLst/>
              <a:gdLst/>
              <a:ahLst/>
              <a:cxnLst/>
              <a:rect l="l" t="t" r="r" b="b"/>
              <a:pathLst>
                <a:path w="204333" h="298673" extrusionOk="0">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4033;p48">
              <a:extLst>
                <a:ext uri="{FF2B5EF4-FFF2-40B4-BE49-F238E27FC236}">
                  <a16:creationId xmlns:a16="http://schemas.microsoft.com/office/drawing/2014/main" id="{A1C27085-715D-450B-B865-14341D5A91E6}"/>
                </a:ext>
              </a:extLst>
            </p:cNvPr>
            <p:cNvSpPr/>
            <p:nvPr/>
          </p:nvSpPr>
          <p:spPr>
            <a:xfrm>
              <a:off x="4841878" y="145922"/>
              <a:ext cx="97721" cy="120542"/>
            </a:xfrm>
            <a:custGeom>
              <a:avLst/>
              <a:gdLst/>
              <a:ahLst/>
              <a:cxnLst/>
              <a:rect l="l" t="t" r="r" b="b"/>
              <a:pathLst>
                <a:path w="97721" h="120542" extrusionOk="0">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4034;p48">
              <a:extLst>
                <a:ext uri="{FF2B5EF4-FFF2-40B4-BE49-F238E27FC236}">
                  <a16:creationId xmlns:a16="http://schemas.microsoft.com/office/drawing/2014/main" id="{AD036C89-7385-47F3-9D5E-0C3733F92C9C}"/>
                </a:ext>
              </a:extLst>
            </p:cNvPr>
            <p:cNvSpPr/>
            <p:nvPr/>
          </p:nvSpPr>
          <p:spPr>
            <a:xfrm>
              <a:off x="4860888" y="276839"/>
              <a:ext cx="120648" cy="135031"/>
            </a:xfrm>
            <a:custGeom>
              <a:avLst/>
              <a:gdLst/>
              <a:ahLst/>
              <a:cxnLst/>
              <a:rect l="l" t="t" r="r" b="b"/>
              <a:pathLst>
                <a:path w="120648" h="135031" extrusionOk="0">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4035;p48">
              <a:extLst>
                <a:ext uri="{FF2B5EF4-FFF2-40B4-BE49-F238E27FC236}">
                  <a16:creationId xmlns:a16="http://schemas.microsoft.com/office/drawing/2014/main" id="{9E6CECD5-D4F3-4399-AA84-0437C2B5EE5A}"/>
                </a:ext>
              </a:extLst>
            </p:cNvPr>
            <p:cNvSpPr/>
            <p:nvPr/>
          </p:nvSpPr>
          <p:spPr>
            <a:xfrm>
              <a:off x="4654628" y="329607"/>
              <a:ext cx="228170" cy="325384"/>
            </a:xfrm>
            <a:custGeom>
              <a:avLst/>
              <a:gdLst/>
              <a:ahLst/>
              <a:cxnLst/>
              <a:rect l="l" t="t" r="r" b="b"/>
              <a:pathLst>
                <a:path w="228170" h="325384" extrusionOk="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4036;p48">
              <a:extLst>
                <a:ext uri="{FF2B5EF4-FFF2-40B4-BE49-F238E27FC236}">
                  <a16:creationId xmlns:a16="http://schemas.microsoft.com/office/drawing/2014/main" id="{1EE63D78-8D2D-4517-9663-74CAF2CDAD93}"/>
                </a:ext>
              </a:extLst>
            </p:cNvPr>
            <p:cNvSpPr/>
            <p:nvPr/>
          </p:nvSpPr>
          <p:spPr>
            <a:xfrm>
              <a:off x="4825802" y="321035"/>
              <a:ext cx="175746" cy="232044"/>
            </a:xfrm>
            <a:custGeom>
              <a:avLst/>
              <a:gdLst/>
              <a:ahLst/>
              <a:cxnLst/>
              <a:rect l="l" t="t" r="r" b="b"/>
              <a:pathLst>
                <a:path w="175746" h="232044" extrusionOk="0">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4037;p48">
              <a:extLst>
                <a:ext uri="{FF2B5EF4-FFF2-40B4-BE49-F238E27FC236}">
                  <a16:creationId xmlns:a16="http://schemas.microsoft.com/office/drawing/2014/main" id="{02F6387F-904F-4D30-923E-15C7FD806FB9}"/>
                </a:ext>
              </a:extLst>
            </p:cNvPr>
            <p:cNvSpPr/>
            <p:nvPr/>
          </p:nvSpPr>
          <p:spPr>
            <a:xfrm>
              <a:off x="4857002" y="155665"/>
              <a:ext cx="128729" cy="159467"/>
            </a:xfrm>
            <a:custGeom>
              <a:avLst/>
              <a:gdLst/>
              <a:ahLst/>
              <a:cxnLst/>
              <a:rect l="l" t="t" r="r" b="b"/>
              <a:pathLst>
                <a:path w="128729" h="159467" extrusionOk="0">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4038;p48">
              <a:extLst>
                <a:ext uri="{FF2B5EF4-FFF2-40B4-BE49-F238E27FC236}">
                  <a16:creationId xmlns:a16="http://schemas.microsoft.com/office/drawing/2014/main" id="{B358A6AA-453B-4FD1-ABFD-F3BDEA809F31}"/>
                </a:ext>
              </a:extLst>
            </p:cNvPr>
            <p:cNvSpPr/>
            <p:nvPr/>
          </p:nvSpPr>
          <p:spPr>
            <a:xfrm>
              <a:off x="4862352" y="154515"/>
              <a:ext cx="129836" cy="122323"/>
            </a:xfrm>
            <a:custGeom>
              <a:avLst/>
              <a:gdLst/>
              <a:ahLst/>
              <a:cxnLst/>
              <a:rect l="l" t="t" r="r" b="b"/>
              <a:pathLst>
                <a:path w="129836" h="122323" extrusionOk="0">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4039;p48">
              <a:extLst>
                <a:ext uri="{FF2B5EF4-FFF2-40B4-BE49-F238E27FC236}">
                  <a16:creationId xmlns:a16="http://schemas.microsoft.com/office/drawing/2014/main" id="{EE421E85-2847-4E5A-BD67-300AD609A280}"/>
                </a:ext>
              </a:extLst>
            </p:cNvPr>
            <p:cNvSpPr/>
            <p:nvPr/>
          </p:nvSpPr>
          <p:spPr>
            <a:xfrm>
              <a:off x="4706279" y="957495"/>
              <a:ext cx="102161" cy="77983"/>
            </a:xfrm>
            <a:custGeom>
              <a:avLst/>
              <a:gdLst/>
              <a:ahLst/>
              <a:cxnLst/>
              <a:rect l="l" t="t" r="r" b="b"/>
              <a:pathLst>
                <a:path w="102161" h="77983" extrusionOk="0">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4040;p48">
              <a:extLst>
                <a:ext uri="{FF2B5EF4-FFF2-40B4-BE49-F238E27FC236}">
                  <a16:creationId xmlns:a16="http://schemas.microsoft.com/office/drawing/2014/main" id="{D9A98300-6379-4028-BE4D-404554343A28}"/>
                </a:ext>
              </a:extLst>
            </p:cNvPr>
            <p:cNvSpPr/>
            <p:nvPr/>
          </p:nvSpPr>
          <p:spPr>
            <a:xfrm>
              <a:off x="4706713" y="982355"/>
              <a:ext cx="101737" cy="53117"/>
            </a:xfrm>
            <a:custGeom>
              <a:avLst/>
              <a:gdLst/>
              <a:ahLst/>
              <a:cxnLst/>
              <a:rect l="l" t="t" r="r" b="b"/>
              <a:pathLst>
                <a:path w="101737" h="53117" extrusionOk="0">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4041;p48">
              <a:extLst>
                <a:ext uri="{FF2B5EF4-FFF2-40B4-BE49-F238E27FC236}">
                  <a16:creationId xmlns:a16="http://schemas.microsoft.com/office/drawing/2014/main" id="{CAFFD6CA-4964-4F6B-A7F3-B4ABEE4ED2BF}"/>
                </a:ext>
              </a:extLst>
            </p:cNvPr>
            <p:cNvSpPr/>
            <p:nvPr/>
          </p:nvSpPr>
          <p:spPr>
            <a:xfrm>
              <a:off x="4655133" y="923967"/>
              <a:ext cx="93585" cy="72574"/>
            </a:xfrm>
            <a:custGeom>
              <a:avLst/>
              <a:gdLst/>
              <a:ahLst/>
              <a:cxnLst/>
              <a:rect l="l" t="t" r="r" b="b"/>
              <a:pathLst>
                <a:path w="93585" h="72574" extrusionOk="0">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4042;p48">
              <a:extLst>
                <a:ext uri="{FF2B5EF4-FFF2-40B4-BE49-F238E27FC236}">
                  <a16:creationId xmlns:a16="http://schemas.microsoft.com/office/drawing/2014/main" id="{9A184AA8-2457-4638-83FF-401D9B8902CB}"/>
                </a:ext>
              </a:extLst>
            </p:cNvPr>
            <p:cNvSpPr/>
            <p:nvPr/>
          </p:nvSpPr>
          <p:spPr>
            <a:xfrm>
              <a:off x="4655564" y="947875"/>
              <a:ext cx="93179" cy="48581"/>
            </a:xfrm>
            <a:custGeom>
              <a:avLst/>
              <a:gdLst/>
              <a:ahLst/>
              <a:cxnLst/>
              <a:rect l="l" t="t" r="r" b="b"/>
              <a:pathLst>
                <a:path w="93179" h="48581" extrusionOk="0">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4043;p48">
              <a:extLst>
                <a:ext uri="{FF2B5EF4-FFF2-40B4-BE49-F238E27FC236}">
                  <a16:creationId xmlns:a16="http://schemas.microsoft.com/office/drawing/2014/main" id="{3C924153-2266-4448-A616-D7BBA8E6E120}"/>
                </a:ext>
              </a:extLst>
            </p:cNvPr>
            <p:cNvSpPr/>
            <p:nvPr/>
          </p:nvSpPr>
          <p:spPr>
            <a:xfrm>
              <a:off x="4689759" y="550206"/>
              <a:ext cx="222664" cy="383543"/>
            </a:xfrm>
            <a:custGeom>
              <a:avLst/>
              <a:gdLst/>
              <a:ahLst/>
              <a:cxnLst/>
              <a:rect l="l" t="t" r="r" b="b"/>
              <a:pathLst>
                <a:path w="222664" h="383543" extrusionOk="0">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4044;p48">
              <a:extLst>
                <a:ext uri="{FF2B5EF4-FFF2-40B4-BE49-F238E27FC236}">
                  <a16:creationId xmlns:a16="http://schemas.microsoft.com/office/drawing/2014/main" id="{D65E9D1A-C05A-4852-8A5E-2FF579671042}"/>
                </a:ext>
              </a:extLst>
            </p:cNvPr>
            <p:cNvSpPr/>
            <p:nvPr/>
          </p:nvSpPr>
          <p:spPr>
            <a:xfrm>
              <a:off x="4750147" y="550873"/>
              <a:ext cx="221772" cy="415907"/>
            </a:xfrm>
            <a:custGeom>
              <a:avLst/>
              <a:gdLst/>
              <a:ahLst/>
              <a:cxnLst/>
              <a:rect l="l" t="t" r="r" b="b"/>
              <a:pathLst>
                <a:path w="221772" h="415907" extrusionOk="0">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4045;p48">
              <a:extLst>
                <a:ext uri="{FF2B5EF4-FFF2-40B4-BE49-F238E27FC236}">
                  <a16:creationId xmlns:a16="http://schemas.microsoft.com/office/drawing/2014/main" id="{748CFB6E-3F4A-4BF3-9B4B-6470BEB77280}"/>
                </a:ext>
              </a:extLst>
            </p:cNvPr>
            <p:cNvSpPr/>
            <p:nvPr/>
          </p:nvSpPr>
          <p:spPr>
            <a:xfrm>
              <a:off x="4667800" y="524108"/>
              <a:ext cx="331739" cy="305664"/>
            </a:xfrm>
            <a:custGeom>
              <a:avLst/>
              <a:gdLst/>
              <a:ahLst/>
              <a:cxnLst/>
              <a:rect l="l" t="t" r="r" b="b"/>
              <a:pathLst>
                <a:path w="331739" h="305664" extrusionOk="0">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4046;p48">
              <a:extLst>
                <a:ext uri="{FF2B5EF4-FFF2-40B4-BE49-F238E27FC236}">
                  <a16:creationId xmlns:a16="http://schemas.microsoft.com/office/drawing/2014/main" id="{4DBA4495-FEE6-42AA-87A2-63F02891719A}"/>
                </a:ext>
              </a:extLst>
            </p:cNvPr>
            <p:cNvSpPr/>
            <p:nvPr/>
          </p:nvSpPr>
          <p:spPr>
            <a:xfrm>
              <a:off x="4934583" y="344330"/>
              <a:ext cx="115253" cy="404460"/>
            </a:xfrm>
            <a:custGeom>
              <a:avLst/>
              <a:gdLst/>
              <a:ahLst/>
              <a:cxnLst/>
              <a:rect l="l" t="t" r="r" b="b"/>
              <a:pathLst>
                <a:path w="115253" h="404460" extrusionOk="0">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4047;p48">
              <a:extLst>
                <a:ext uri="{FF2B5EF4-FFF2-40B4-BE49-F238E27FC236}">
                  <a16:creationId xmlns:a16="http://schemas.microsoft.com/office/drawing/2014/main" id="{E673E7A1-9ED2-47FD-A538-A0F6DC249FAC}"/>
                </a:ext>
              </a:extLst>
            </p:cNvPr>
            <p:cNvSpPr/>
            <p:nvPr/>
          </p:nvSpPr>
          <p:spPr>
            <a:xfrm>
              <a:off x="4957330" y="339243"/>
              <a:ext cx="69518" cy="88698"/>
            </a:xfrm>
            <a:custGeom>
              <a:avLst/>
              <a:gdLst/>
              <a:ahLst/>
              <a:cxnLst/>
              <a:rect l="l" t="t" r="r" b="b"/>
              <a:pathLst>
                <a:path w="69518" h="88698" extrusionOk="0">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4048;p48">
              <a:extLst>
                <a:ext uri="{FF2B5EF4-FFF2-40B4-BE49-F238E27FC236}">
                  <a16:creationId xmlns:a16="http://schemas.microsoft.com/office/drawing/2014/main" id="{50D8B977-1223-4A2B-81D5-D2E4BB1432F0}"/>
                </a:ext>
              </a:extLst>
            </p:cNvPr>
            <p:cNvSpPr/>
            <p:nvPr/>
          </p:nvSpPr>
          <p:spPr>
            <a:xfrm>
              <a:off x="4820537" y="320915"/>
              <a:ext cx="59626" cy="62603"/>
            </a:xfrm>
            <a:custGeom>
              <a:avLst/>
              <a:gdLst/>
              <a:ahLst/>
              <a:cxnLst/>
              <a:rect l="l" t="t" r="r" b="b"/>
              <a:pathLst>
                <a:path w="59626" h="62603" extrusionOk="0">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4049;p48">
              <a:extLst>
                <a:ext uri="{FF2B5EF4-FFF2-40B4-BE49-F238E27FC236}">
                  <a16:creationId xmlns:a16="http://schemas.microsoft.com/office/drawing/2014/main" id="{C5ECC3EF-5702-4E6B-BD31-E043A2D74313}"/>
                </a:ext>
              </a:extLst>
            </p:cNvPr>
            <p:cNvSpPr/>
            <p:nvPr/>
          </p:nvSpPr>
          <p:spPr>
            <a:xfrm>
              <a:off x="2491198" y="3393133"/>
              <a:ext cx="385953" cy="222884"/>
            </a:xfrm>
            <a:custGeom>
              <a:avLst/>
              <a:gdLst/>
              <a:ahLst/>
              <a:cxnLst/>
              <a:rect l="l" t="t" r="r" b="b"/>
              <a:pathLst>
                <a:path w="385953" h="222884" extrusionOk="0">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4050;p48">
              <a:extLst>
                <a:ext uri="{FF2B5EF4-FFF2-40B4-BE49-F238E27FC236}">
                  <a16:creationId xmlns:a16="http://schemas.microsoft.com/office/drawing/2014/main" id="{1A24C21A-0A6B-47FB-A496-E6175564C52B}"/>
                </a:ext>
              </a:extLst>
            </p:cNvPr>
            <p:cNvSpPr/>
            <p:nvPr/>
          </p:nvSpPr>
          <p:spPr>
            <a:xfrm>
              <a:off x="2797046" y="3214634"/>
              <a:ext cx="385953" cy="222789"/>
            </a:xfrm>
            <a:custGeom>
              <a:avLst/>
              <a:gdLst/>
              <a:ahLst/>
              <a:cxnLst/>
              <a:rect l="l" t="t" r="r" b="b"/>
              <a:pathLst>
                <a:path w="385953" h="222789" extrusionOk="0">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4051;p48">
              <a:extLst>
                <a:ext uri="{FF2B5EF4-FFF2-40B4-BE49-F238E27FC236}">
                  <a16:creationId xmlns:a16="http://schemas.microsoft.com/office/drawing/2014/main" id="{D9A05E84-F9E0-48CE-98FE-427D566BA952}"/>
                </a:ext>
              </a:extLst>
            </p:cNvPr>
            <p:cNvSpPr/>
            <p:nvPr/>
          </p:nvSpPr>
          <p:spPr>
            <a:xfrm>
              <a:off x="2911632" y="2431203"/>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4052;p48">
              <a:extLst>
                <a:ext uri="{FF2B5EF4-FFF2-40B4-BE49-F238E27FC236}">
                  <a16:creationId xmlns:a16="http://schemas.microsoft.com/office/drawing/2014/main" id="{30BE3DF2-EBC6-4D65-A888-6865D29958DC}"/>
                </a:ext>
              </a:extLst>
            </p:cNvPr>
            <p:cNvSpPr/>
            <p:nvPr/>
          </p:nvSpPr>
          <p:spPr>
            <a:xfrm>
              <a:off x="2911632" y="2542645"/>
              <a:ext cx="192976" cy="830294"/>
            </a:xfrm>
            <a:custGeom>
              <a:avLst/>
              <a:gdLst/>
              <a:ahLst/>
              <a:cxnLst/>
              <a:rect l="l" t="t" r="r" b="b"/>
              <a:pathLst>
                <a:path w="192976" h="830294" extrusionOk="0">
                  <a:moveTo>
                    <a:pt x="192977" y="830294"/>
                  </a:moveTo>
                  <a:lnTo>
                    <a:pt x="0" y="718852"/>
                  </a:lnTo>
                  <a:lnTo>
                    <a:pt x="0" y="0"/>
                  </a:lnTo>
                  <a:lnTo>
                    <a:pt x="192977" y="111442"/>
                  </a:lnTo>
                  <a:lnTo>
                    <a:pt x="192977" y="830294"/>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4053;p48">
              <a:extLst>
                <a:ext uri="{FF2B5EF4-FFF2-40B4-BE49-F238E27FC236}">
                  <a16:creationId xmlns:a16="http://schemas.microsoft.com/office/drawing/2014/main" id="{260CC4DC-02ED-4744-ACAA-B8B6717F5812}"/>
                </a:ext>
              </a:extLst>
            </p:cNvPr>
            <p:cNvSpPr/>
            <p:nvPr/>
          </p:nvSpPr>
          <p:spPr>
            <a:xfrm>
              <a:off x="3104608" y="2542645"/>
              <a:ext cx="192976" cy="830294"/>
            </a:xfrm>
            <a:custGeom>
              <a:avLst/>
              <a:gdLst/>
              <a:ahLst/>
              <a:cxnLst/>
              <a:rect l="l" t="t" r="r" b="b"/>
              <a:pathLst>
                <a:path w="192976" h="830294" extrusionOk="0">
                  <a:moveTo>
                    <a:pt x="192977" y="718852"/>
                  </a:moveTo>
                  <a:lnTo>
                    <a:pt x="0" y="830294"/>
                  </a:lnTo>
                  <a:lnTo>
                    <a:pt x="0" y="111442"/>
                  </a:lnTo>
                  <a:lnTo>
                    <a:pt x="192977" y="0"/>
                  </a:lnTo>
                  <a:lnTo>
                    <a:pt x="192977" y="718852"/>
                  </a:lnTo>
                  <a:close/>
                </a:path>
              </a:pathLst>
            </a:custGeom>
            <a:solidFill>
              <a:srgbClr val="3E7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4054;p48">
              <a:extLst>
                <a:ext uri="{FF2B5EF4-FFF2-40B4-BE49-F238E27FC236}">
                  <a16:creationId xmlns:a16="http://schemas.microsoft.com/office/drawing/2014/main" id="{32DACD7D-6B67-46E0-8637-BCFDA230BC66}"/>
                </a:ext>
              </a:extLst>
            </p:cNvPr>
            <p:cNvSpPr/>
            <p:nvPr/>
          </p:nvSpPr>
          <p:spPr>
            <a:xfrm>
              <a:off x="2622167" y="2797249"/>
              <a:ext cx="385953" cy="222789"/>
            </a:xfrm>
            <a:custGeom>
              <a:avLst/>
              <a:gdLst/>
              <a:ahLst/>
              <a:cxnLst/>
              <a:rect l="l" t="t" r="r" b="b"/>
              <a:pathLst>
                <a:path w="385953" h="222789" extrusionOk="0">
                  <a:moveTo>
                    <a:pt x="192976" y="222790"/>
                  </a:moveTo>
                  <a:lnTo>
                    <a:pt x="0" y="111347"/>
                  </a:lnTo>
                  <a:lnTo>
                    <a:pt x="192976" y="0"/>
                  </a:lnTo>
                  <a:lnTo>
                    <a:pt x="385953" y="111347"/>
                  </a:lnTo>
                  <a:lnTo>
                    <a:pt x="192976" y="222790"/>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4055;p48">
              <a:extLst>
                <a:ext uri="{FF2B5EF4-FFF2-40B4-BE49-F238E27FC236}">
                  <a16:creationId xmlns:a16="http://schemas.microsoft.com/office/drawing/2014/main" id="{3A485B30-7941-4574-9D59-7006D88B04E8}"/>
                </a:ext>
              </a:extLst>
            </p:cNvPr>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4056;p48">
              <a:extLst>
                <a:ext uri="{FF2B5EF4-FFF2-40B4-BE49-F238E27FC236}">
                  <a16:creationId xmlns:a16="http://schemas.microsoft.com/office/drawing/2014/main" id="{691F48D3-4477-4D95-B518-B78CD45FC099}"/>
                </a:ext>
              </a:extLst>
            </p:cNvPr>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4057;p48">
              <a:extLst>
                <a:ext uri="{FF2B5EF4-FFF2-40B4-BE49-F238E27FC236}">
                  <a16:creationId xmlns:a16="http://schemas.microsoft.com/office/drawing/2014/main" id="{699E196A-A932-4D11-A02C-8DD2C84B4C67}"/>
                </a:ext>
              </a:extLst>
            </p:cNvPr>
            <p:cNvSpPr/>
            <p:nvPr/>
          </p:nvSpPr>
          <p:spPr>
            <a:xfrm>
              <a:off x="2815143" y="2908596"/>
              <a:ext cx="192976" cy="630555"/>
            </a:xfrm>
            <a:custGeom>
              <a:avLst/>
              <a:gdLst/>
              <a:ahLst/>
              <a:cxnLst/>
              <a:rect l="l" t="t" r="r" b="b"/>
              <a:pathLst>
                <a:path w="192976" h="630555" extrusionOk="0">
                  <a:moveTo>
                    <a:pt x="192977" y="519113"/>
                  </a:moveTo>
                  <a:lnTo>
                    <a:pt x="0" y="630555"/>
                  </a:lnTo>
                  <a:lnTo>
                    <a:pt x="0" y="111443"/>
                  </a:lnTo>
                  <a:lnTo>
                    <a:pt x="192977" y="0"/>
                  </a:lnTo>
                  <a:lnTo>
                    <a:pt x="192977" y="519113"/>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4058;p48">
              <a:extLst>
                <a:ext uri="{FF2B5EF4-FFF2-40B4-BE49-F238E27FC236}">
                  <a16:creationId xmlns:a16="http://schemas.microsoft.com/office/drawing/2014/main" id="{115AB0B3-8F39-4917-AF04-935BFB24ECD9}"/>
                </a:ext>
              </a:extLst>
            </p:cNvPr>
            <p:cNvSpPr/>
            <p:nvPr/>
          </p:nvSpPr>
          <p:spPr>
            <a:xfrm>
              <a:off x="2244025" y="3539151"/>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4059;p48">
              <a:extLst>
                <a:ext uri="{FF2B5EF4-FFF2-40B4-BE49-F238E27FC236}">
                  <a16:creationId xmlns:a16="http://schemas.microsoft.com/office/drawing/2014/main" id="{557214E9-8093-4C7F-80E0-7F81B77C45E7}"/>
                </a:ext>
              </a:extLst>
            </p:cNvPr>
            <p:cNvSpPr/>
            <p:nvPr/>
          </p:nvSpPr>
          <p:spPr>
            <a:xfrm>
              <a:off x="2313938" y="3177773"/>
              <a:ext cx="385953" cy="222789"/>
            </a:xfrm>
            <a:custGeom>
              <a:avLst/>
              <a:gdLst/>
              <a:ahLst/>
              <a:cxnLst/>
              <a:rect l="l" t="t" r="r" b="b"/>
              <a:pathLst>
                <a:path w="385953" h="222789" extrusionOk="0">
                  <a:moveTo>
                    <a:pt x="192977" y="222790"/>
                  </a:moveTo>
                  <a:lnTo>
                    <a:pt x="0" y="111347"/>
                  </a:lnTo>
                  <a:lnTo>
                    <a:pt x="192977" y="0"/>
                  </a:lnTo>
                  <a:lnTo>
                    <a:pt x="385953" y="111347"/>
                  </a:lnTo>
                  <a:lnTo>
                    <a:pt x="192977" y="222790"/>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4060;p48">
              <a:extLst>
                <a:ext uri="{FF2B5EF4-FFF2-40B4-BE49-F238E27FC236}">
                  <a16:creationId xmlns:a16="http://schemas.microsoft.com/office/drawing/2014/main" id="{D5D446BF-A9F8-4073-A49C-06ECD0DAC79B}"/>
                </a:ext>
              </a:extLst>
            </p:cNvPr>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4061;p48">
              <a:extLst>
                <a:ext uri="{FF2B5EF4-FFF2-40B4-BE49-F238E27FC236}">
                  <a16:creationId xmlns:a16="http://schemas.microsoft.com/office/drawing/2014/main" id="{F646A49E-8FB7-4915-AC20-EDDED70F8119}"/>
                </a:ext>
              </a:extLst>
            </p:cNvPr>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4062;p48">
              <a:extLst>
                <a:ext uri="{FF2B5EF4-FFF2-40B4-BE49-F238E27FC236}">
                  <a16:creationId xmlns:a16="http://schemas.microsoft.com/office/drawing/2014/main" id="{33AC0A39-79D7-4001-9A21-895B7066627A}"/>
                </a:ext>
              </a:extLst>
            </p:cNvPr>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4063;p48">
              <a:extLst>
                <a:ext uri="{FF2B5EF4-FFF2-40B4-BE49-F238E27FC236}">
                  <a16:creationId xmlns:a16="http://schemas.microsoft.com/office/drawing/2014/main" id="{CB856100-9B26-4048-8387-7D4CC0B19E0C}"/>
                </a:ext>
              </a:extLst>
            </p:cNvPr>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64;p48">
              <a:extLst>
                <a:ext uri="{FF2B5EF4-FFF2-40B4-BE49-F238E27FC236}">
                  <a16:creationId xmlns:a16="http://schemas.microsoft.com/office/drawing/2014/main" id="{DB277507-854E-4C3E-AF75-471A7C0C8DC4}"/>
                </a:ext>
              </a:extLst>
            </p:cNvPr>
            <p:cNvSpPr/>
            <p:nvPr/>
          </p:nvSpPr>
          <p:spPr>
            <a:xfrm>
              <a:off x="3217241" y="3786325"/>
              <a:ext cx="1277540" cy="681323"/>
            </a:xfrm>
            <a:custGeom>
              <a:avLst/>
              <a:gdLst/>
              <a:ahLst/>
              <a:cxnLst/>
              <a:rect l="l" t="t" r="r" b="b"/>
              <a:pathLst>
                <a:path w="1277540" h="681323" extrusionOk="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65;p48">
              <a:extLst>
                <a:ext uri="{FF2B5EF4-FFF2-40B4-BE49-F238E27FC236}">
                  <a16:creationId xmlns:a16="http://schemas.microsoft.com/office/drawing/2014/main" id="{A5BDD658-A3EC-4DF9-AF99-3AD739DE5EC4}"/>
                </a:ext>
              </a:extLst>
            </p:cNvPr>
            <p:cNvSpPr/>
            <p:nvPr/>
          </p:nvSpPr>
          <p:spPr>
            <a:xfrm>
              <a:off x="4341906" y="4346681"/>
              <a:ext cx="972788" cy="561593"/>
            </a:xfrm>
            <a:custGeom>
              <a:avLst/>
              <a:gdLst/>
              <a:ahLst/>
              <a:cxnLst/>
              <a:rect l="l" t="t" r="r" b="b"/>
              <a:pathLst>
                <a:path w="972788" h="561593" extrusionOk="0">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66;p48">
              <a:extLst>
                <a:ext uri="{FF2B5EF4-FFF2-40B4-BE49-F238E27FC236}">
                  <a16:creationId xmlns:a16="http://schemas.microsoft.com/office/drawing/2014/main" id="{FE3AE2F1-DC15-41C3-8857-576D4D65718C}"/>
                </a:ext>
              </a:extLst>
            </p:cNvPr>
            <p:cNvSpPr/>
            <p:nvPr/>
          </p:nvSpPr>
          <p:spPr>
            <a:xfrm>
              <a:off x="3246959" y="3638497"/>
              <a:ext cx="1231677" cy="711112"/>
            </a:xfrm>
            <a:custGeom>
              <a:avLst/>
              <a:gdLst/>
              <a:ahLst/>
              <a:cxnLst/>
              <a:rect l="l" t="t" r="r" b="b"/>
              <a:pathLst>
                <a:path w="1231677" h="711112" extrusionOk="0">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67;p48">
              <a:extLst>
                <a:ext uri="{FF2B5EF4-FFF2-40B4-BE49-F238E27FC236}">
                  <a16:creationId xmlns:a16="http://schemas.microsoft.com/office/drawing/2014/main" id="{F8821A29-F2AC-4035-BB23-97FD76A4EB46}"/>
                </a:ext>
              </a:extLst>
            </p:cNvPr>
            <p:cNvSpPr/>
            <p:nvPr/>
          </p:nvSpPr>
          <p:spPr>
            <a:xfrm>
              <a:off x="3247293" y="3898053"/>
              <a:ext cx="108013" cy="106584"/>
            </a:xfrm>
            <a:custGeom>
              <a:avLst/>
              <a:gdLst/>
              <a:ahLst/>
              <a:cxnLst/>
              <a:rect l="l" t="t" r="r" b="b"/>
              <a:pathLst>
                <a:path w="108013" h="106584" extrusionOk="0">
                  <a:moveTo>
                    <a:pt x="0" y="106585"/>
                  </a:moveTo>
                  <a:lnTo>
                    <a:pt x="0" y="0"/>
                  </a:lnTo>
                  <a:lnTo>
                    <a:pt x="108013" y="53245"/>
                  </a:lnTo>
                  <a:lnTo>
                    <a:pt x="0" y="1065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68;p48">
              <a:extLst>
                <a:ext uri="{FF2B5EF4-FFF2-40B4-BE49-F238E27FC236}">
                  <a16:creationId xmlns:a16="http://schemas.microsoft.com/office/drawing/2014/main" id="{D6225F91-6646-4C07-8C07-BECFECF8DFD2}"/>
                </a:ext>
              </a:extLst>
            </p:cNvPr>
            <p:cNvSpPr/>
            <p:nvPr/>
          </p:nvSpPr>
          <p:spPr>
            <a:xfrm>
              <a:off x="3553141" y="4166849"/>
              <a:ext cx="622063" cy="123348"/>
            </a:xfrm>
            <a:custGeom>
              <a:avLst/>
              <a:gdLst/>
              <a:ahLst/>
              <a:cxnLst/>
              <a:rect l="l" t="t" r="r" b="b"/>
              <a:pathLst>
                <a:path w="622063" h="123348" extrusionOk="0">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69;p48">
              <a:extLst>
                <a:ext uri="{FF2B5EF4-FFF2-40B4-BE49-F238E27FC236}">
                  <a16:creationId xmlns:a16="http://schemas.microsoft.com/office/drawing/2014/main" id="{5926E6BF-1116-4BE1-B779-C1B2BBD2C222}"/>
                </a:ext>
              </a:extLst>
            </p:cNvPr>
            <p:cNvSpPr/>
            <p:nvPr/>
          </p:nvSpPr>
          <p:spPr>
            <a:xfrm>
              <a:off x="4390007" y="3898053"/>
              <a:ext cx="88582" cy="95916"/>
            </a:xfrm>
            <a:custGeom>
              <a:avLst/>
              <a:gdLst/>
              <a:ahLst/>
              <a:cxnLst/>
              <a:rect l="l" t="t" r="r" b="b"/>
              <a:pathLst>
                <a:path w="88582" h="95916" extrusionOk="0">
                  <a:moveTo>
                    <a:pt x="88583" y="0"/>
                  </a:moveTo>
                  <a:lnTo>
                    <a:pt x="88583" y="95917"/>
                  </a:lnTo>
                  <a:lnTo>
                    <a:pt x="0" y="39433"/>
                  </a:lnTo>
                  <a:lnTo>
                    <a:pt x="88583"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70;p48">
              <a:extLst>
                <a:ext uri="{FF2B5EF4-FFF2-40B4-BE49-F238E27FC236}">
                  <a16:creationId xmlns:a16="http://schemas.microsoft.com/office/drawing/2014/main" id="{034F1C8D-0E02-4BC6-AC01-F4DB1869C874}"/>
                </a:ext>
              </a:extLst>
            </p:cNvPr>
            <p:cNvSpPr/>
            <p:nvPr/>
          </p:nvSpPr>
          <p:spPr>
            <a:xfrm>
              <a:off x="3582763" y="3612208"/>
              <a:ext cx="550640" cy="90297"/>
            </a:xfrm>
            <a:custGeom>
              <a:avLst/>
              <a:gdLst/>
              <a:ahLst/>
              <a:cxnLst/>
              <a:rect l="l" t="t" r="r" b="b"/>
              <a:pathLst>
                <a:path w="550640" h="90297" extrusionOk="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1;p48">
              <a:extLst>
                <a:ext uri="{FF2B5EF4-FFF2-40B4-BE49-F238E27FC236}">
                  <a16:creationId xmlns:a16="http://schemas.microsoft.com/office/drawing/2014/main" id="{0974A168-AEB0-4A85-B2D5-CAFD77FFBA22}"/>
                </a:ext>
              </a:extLst>
            </p:cNvPr>
            <p:cNvSpPr/>
            <p:nvPr/>
          </p:nvSpPr>
          <p:spPr>
            <a:xfrm>
              <a:off x="3404265" y="3670120"/>
              <a:ext cx="917257" cy="529590"/>
            </a:xfrm>
            <a:custGeom>
              <a:avLst/>
              <a:gdLst/>
              <a:ahLst/>
              <a:cxnLst/>
              <a:rect l="l" t="t" r="r" b="b"/>
              <a:pathLst>
                <a:path w="917257" h="529590" extrusionOk="0">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72;p48">
              <a:extLst>
                <a:ext uri="{FF2B5EF4-FFF2-40B4-BE49-F238E27FC236}">
                  <a16:creationId xmlns:a16="http://schemas.microsoft.com/office/drawing/2014/main" id="{8B00E882-5A46-42DE-8F85-C4C31A257940}"/>
                </a:ext>
              </a:extLst>
            </p:cNvPr>
            <p:cNvSpPr/>
            <p:nvPr/>
          </p:nvSpPr>
          <p:spPr>
            <a:xfrm>
              <a:off x="3246959" y="3542485"/>
              <a:ext cx="1231677" cy="711136"/>
            </a:xfrm>
            <a:custGeom>
              <a:avLst/>
              <a:gdLst/>
              <a:ahLst/>
              <a:cxnLst/>
              <a:rect l="l" t="t" r="r" b="b"/>
              <a:pathLst>
                <a:path w="1231677" h="711136" extrusionOk="0">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73;p48">
              <a:extLst>
                <a:ext uri="{FF2B5EF4-FFF2-40B4-BE49-F238E27FC236}">
                  <a16:creationId xmlns:a16="http://schemas.microsoft.com/office/drawing/2014/main" id="{1E35CFCB-C48C-4587-A308-32632CD510EA}"/>
                </a:ext>
              </a:extLst>
            </p:cNvPr>
            <p:cNvSpPr/>
            <p:nvPr/>
          </p:nvSpPr>
          <p:spPr>
            <a:xfrm>
              <a:off x="4233892" y="4110556"/>
              <a:ext cx="329469" cy="191071"/>
            </a:xfrm>
            <a:custGeom>
              <a:avLst/>
              <a:gdLst/>
              <a:ahLst/>
              <a:cxnLst/>
              <a:rect l="l" t="t" r="r" b="b"/>
              <a:pathLst>
                <a:path w="329469" h="191071" extrusionOk="0">
                  <a:moveTo>
                    <a:pt x="208407" y="191071"/>
                  </a:moveTo>
                  <a:lnTo>
                    <a:pt x="0" y="69818"/>
                  </a:lnTo>
                  <a:lnTo>
                    <a:pt x="121063" y="0"/>
                  </a:lnTo>
                  <a:lnTo>
                    <a:pt x="329470" y="121158"/>
                  </a:lnTo>
                  <a:lnTo>
                    <a:pt x="208407" y="19107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074;p48">
              <a:extLst>
                <a:ext uri="{FF2B5EF4-FFF2-40B4-BE49-F238E27FC236}">
                  <a16:creationId xmlns:a16="http://schemas.microsoft.com/office/drawing/2014/main" id="{1DB87303-03CC-4FFF-9202-9F64A6BAB082}"/>
                </a:ext>
              </a:extLst>
            </p:cNvPr>
            <p:cNvSpPr/>
            <p:nvPr/>
          </p:nvSpPr>
          <p:spPr>
            <a:xfrm>
              <a:off x="4234083" y="4180469"/>
              <a:ext cx="208216" cy="217741"/>
            </a:xfrm>
            <a:custGeom>
              <a:avLst/>
              <a:gdLst/>
              <a:ahLst/>
              <a:cxnLst/>
              <a:rect l="l" t="t" r="r" b="b"/>
              <a:pathLst>
                <a:path w="208216" h="217741" extrusionOk="0">
                  <a:moveTo>
                    <a:pt x="208217" y="217742"/>
                  </a:moveTo>
                  <a:lnTo>
                    <a:pt x="0" y="97250"/>
                  </a:lnTo>
                  <a:lnTo>
                    <a:pt x="0" y="0"/>
                  </a:lnTo>
                  <a:lnTo>
                    <a:pt x="208217" y="120491"/>
                  </a:lnTo>
                  <a:lnTo>
                    <a:pt x="208217" y="2177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075;p48">
              <a:extLst>
                <a:ext uri="{FF2B5EF4-FFF2-40B4-BE49-F238E27FC236}">
                  <a16:creationId xmlns:a16="http://schemas.microsoft.com/office/drawing/2014/main" id="{4671BE0A-F8BE-493F-9B26-DECD4B2B52D5}"/>
                </a:ext>
              </a:extLst>
            </p:cNvPr>
            <p:cNvSpPr/>
            <p:nvPr/>
          </p:nvSpPr>
          <p:spPr>
            <a:xfrm>
              <a:off x="4368385" y="4248383"/>
              <a:ext cx="831437" cy="643127"/>
            </a:xfrm>
            <a:custGeom>
              <a:avLst/>
              <a:gdLst/>
              <a:ahLst/>
              <a:cxnLst/>
              <a:rect l="l" t="t" r="r" b="b"/>
              <a:pathLst>
                <a:path w="831437" h="643127" extrusionOk="0">
                  <a:moveTo>
                    <a:pt x="831437" y="643128"/>
                  </a:moveTo>
                  <a:lnTo>
                    <a:pt x="0" y="163068"/>
                  </a:lnTo>
                  <a:lnTo>
                    <a:pt x="0" y="0"/>
                  </a:lnTo>
                  <a:lnTo>
                    <a:pt x="831437" y="480060"/>
                  </a:lnTo>
                  <a:lnTo>
                    <a:pt x="831437" y="64312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076;p48">
              <a:extLst>
                <a:ext uri="{FF2B5EF4-FFF2-40B4-BE49-F238E27FC236}">
                  <a16:creationId xmlns:a16="http://schemas.microsoft.com/office/drawing/2014/main" id="{8502AEFA-B9E9-4205-843B-2FA671E25B74}"/>
                </a:ext>
              </a:extLst>
            </p:cNvPr>
            <p:cNvSpPr/>
            <p:nvPr/>
          </p:nvSpPr>
          <p:spPr>
            <a:xfrm>
              <a:off x="4368385" y="4166944"/>
              <a:ext cx="972788" cy="561593"/>
            </a:xfrm>
            <a:custGeom>
              <a:avLst/>
              <a:gdLst/>
              <a:ahLst/>
              <a:cxnLst/>
              <a:rect l="l" t="t" r="r" b="b"/>
              <a:pathLst>
                <a:path w="972788" h="561593" extrusionOk="0">
                  <a:moveTo>
                    <a:pt x="831532" y="561594"/>
                  </a:moveTo>
                  <a:lnTo>
                    <a:pt x="0" y="81534"/>
                  </a:lnTo>
                  <a:lnTo>
                    <a:pt x="141256" y="0"/>
                  </a:lnTo>
                  <a:lnTo>
                    <a:pt x="972788" y="479965"/>
                  </a:lnTo>
                  <a:lnTo>
                    <a:pt x="831532" y="561594"/>
                  </a:lnTo>
                  <a:close/>
                </a:path>
              </a:pathLst>
            </a:custGeom>
            <a:solidFill>
              <a:srgbClr val="39405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077;p48">
              <a:extLst>
                <a:ext uri="{FF2B5EF4-FFF2-40B4-BE49-F238E27FC236}">
                  <a16:creationId xmlns:a16="http://schemas.microsoft.com/office/drawing/2014/main" id="{7268B1D2-5C6D-47F4-B81E-242DDD948FBD}"/>
                </a:ext>
              </a:extLst>
            </p:cNvPr>
            <p:cNvSpPr/>
            <p:nvPr/>
          </p:nvSpPr>
          <p:spPr>
            <a:xfrm>
              <a:off x="5199823" y="4646908"/>
              <a:ext cx="141350" cy="244601"/>
            </a:xfrm>
            <a:custGeom>
              <a:avLst/>
              <a:gdLst/>
              <a:ahLst/>
              <a:cxnLst/>
              <a:rect l="l" t="t" r="r" b="b"/>
              <a:pathLst>
                <a:path w="141350" h="244601" extrusionOk="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078;p48">
              <a:extLst>
                <a:ext uri="{FF2B5EF4-FFF2-40B4-BE49-F238E27FC236}">
                  <a16:creationId xmlns:a16="http://schemas.microsoft.com/office/drawing/2014/main" id="{C573ED83-FA60-4EDD-88D9-0C959CA82B0B}"/>
                </a:ext>
              </a:extLst>
            </p:cNvPr>
            <p:cNvSpPr/>
            <p:nvPr/>
          </p:nvSpPr>
          <p:spPr>
            <a:xfrm>
              <a:off x="2764672" y="2500358"/>
              <a:ext cx="158537" cy="311524"/>
            </a:xfrm>
            <a:custGeom>
              <a:avLst/>
              <a:gdLst/>
              <a:ahLst/>
              <a:cxnLst/>
              <a:rect l="l" t="t" r="r" b="b"/>
              <a:pathLst>
                <a:path w="158537" h="311524" extrusionOk="0">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079;p48">
              <a:extLst>
                <a:ext uri="{FF2B5EF4-FFF2-40B4-BE49-F238E27FC236}">
                  <a16:creationId xmlns:a16="http://schemas.microsoft.com/office/drawing/2014/main" id="{E219CCD2-1DEB-48DB-A9DA-DEF8AC728F1B}"/>
                </a:ext>
              </a:extLst>
            </p:cNvPr>
            <p:cNvSpPr/>
            <p:nvPr/>
          </p:nvSpPr>
          <p:spPr>
            <a:xfrm>
              <a:off x="2800168" y="3231875"/>
              <a:ext cx="108892" cy="84472"/>
            </a:xfrm>
            <a:custGeom>
              <a:avLst/>
              <a:gdLst/>
              <a:ahLst/>
              <a:cxnLst/>
              <a:rect l="l" t="t" r="r" b="b"/>
              <a:pathLst>
                <a:path w="108892" h="84472" extrusionOk="0">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080;p48">
              <a:extLst>
                <a:ext uri="{FF2B5EF4-FFF2-40B4-BE49-F238E27FC236}">
                  <a16:creationId xmlns:a16="http://schemas.microsoft.com/office/drawing/2014/main" id="{80B7B498-F0C0-45C6-AC5A-8269D4A09B2C}"/>
                </a:ext>
              </a:extLst>
            </p:cNvPr>
            <p:cNvSpPr/>
            <p:nvPr/>
          </p:nvSpPr>
          <p:spPr>
            <a:xfrm>
              <a:off x="2799603" y="3259783"/>
              <a:ext cx="108313" cy="56238"/>
            </a:xfrm>
            <a:custGeom>
              <a:avLst/>
              <a:gdLst/>
              <a:ahLst/>
              <a:cxnLst/>
              <a:rect l="l" t="t" r="r" b="b"/>
              <a:pathLst>
                <a:path w="108313" h="56238" extrusionOk="0">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081;p48">
              <a:extLst>
                <a:ext uri="{FF2B5EF4-FFF2-40B4-BE49-F238E27FC236}">
                  <a16:creationId xmlns:a16="http://schemas.microsoft.com/office/drawing/2014/main" id="{D9B02179-DA6E-4089-90FD-31FF95E541CC}"/>
                </a:ext>
              </a:extLst>
            </p:cNvPr>
            <p:cNvSpPr/>
            <p:nvPr/>
          </p:nvSpPr>
          <p:spPr>
            <a:xfrm>
              <a:off x="2931444" y="3155618"/>
              <a:ext cx="108758" cy="81374"/>
            </a:xfrm>
            <a:custGeom>
              <a:avLst/>
              <a:gdLst/>
              <a:ahLst/>
              <a:cxnLst/>
              <a:rect l="l" t="t" r="r" b="b"/>
              <a:pathLst>
                <a:path w="108758" h="81374" extrusionOk="0">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082;p48">
              <a:extLst>
                <a:ext uri="{FF2B5EF4-FFF2-40B4-BE49-F238E27FC236}">
                  <a16:creationId xmlns:a16="http://schemas.microsoft.com/office/drawing/2014/main" id="{8DD328C1-88ED-4E5D-A420-C1B03555696E}"/>
                </a:ext>
              </a:extLst>
            </p:cNvPr>
            <p:cNvSpPr/>
            <p:nvPr/>
          </p:nvSpPr>
          <p:spPr>
            <a:xfrm>
              <a:off x="2931020" y="3181773"/>
              <a:ext cx="108151" cy="56575"/>
            </a:xfrm>
            <a:custGeom>
              <a:avLst/>
              <a:gdLst/>
              <a:ahLst/>
              <a:cxnLst/>
              <a:rect l="l" t="t" r="r" b="b"/>
              <a:pathLst>
                <a:path w="108151" h="56575" extrusionOk="0">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083;p48">
              <a:extLst>
                <a:ext uri="{FF2B5EF4-FFF2-40B4-BE49-F238E27FC236}">
                  <a16:creationId xmlns:a16="http://schemas.microsoft.com/office/drawing/2014/main" id="{39F549FB-6470-471F-8900-E04A8E1924E3}"/>
                </a:ext>
              </a:extLst>
            </p:cNvPr>
            <p:cNvSpPr/>
            <p:nvPr/>
          </p:nvSpPr>
          <p:spPr>
            <a:xfrm>
              <a:off x="2630424" y="2780976"/>
              <a:ext cx="382278" cy="462504"/>
            </a:xfrm>
            <a:custGeom>
              <a:avLst/>
              <a:gdLst/>
              <a:ahLst/>
              <a:cxnLst/>
              <a:rect l="l" t="t" r="r" b="b"/>
              <a:pathLst>
                <a:path w="382278" h="462504" extrusionOk="0">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084;p48">
              <a:extLst>
                <a:ext uri="{FF2B5EF4-FFF2-40B4-BE49-F238E27FC236}">
                  <a16:creationId xmlns:a16="http://schemas.microsoft.com/office/drawing/2014/main" id="{9B3B2378-30BE-4E67-BA64-77BBE54B4028}"/>
                </a:ext>
              </a:extLst>
            </p:cNvPr>
            <p:cNvSpPr/>
            <p:nvPr/>
          </p:nvSpPr>
          <p:spPr>
            <a:xfrm>
              <a:off x="2662372" y="2471875"/>
              <a:ext cx="120066" cy="117360"/>
            </a:xfrm>
            <a:custGeom>
              <a:avLst/>
              <a:gdLst/>
              <a:ahLst/>
              <a:cxnLst/>
              <a:rect l="l" t="t" r="r" b="b"/>
              <a:pathLst>
                <a:path w="120066" h="117360" extrusionOk="0">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085;p48">
              <a:extLst>
                <a:ext uri="{FF2B5EF4-FFF2-40B4-BE49-F238E27FC236}">
                  <a16:creationId xmlns:a16="http://schemas.microsoft.com/office/drawing/2014/main" id="{F041043E-EF7A-4749-AEDE-109AC35DF47C}"/>
                </a:ext>
              </a:extLst>
            </p:cNvPr>
            <p:cNvSpPr/>
            <p:nvPr/>
          </p:nvSpPr>
          <p:spPr>
            <a:xfrm>
              <a:off x="2630208" y="2488280"/>
              <a:ext cx="194941" cy="380900"/>
            </a:xfrm>
            <a:custGeom>
              <a:avLst/>
              <a:gdLst/>
              <a:ahLst/>
              <a:cxnLst/>
              <a:rect l="l" t="t" r="r" b="b"/>
              <a:pathLst>
                <a:path w="194941" h="380900" extrusionOk="0">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086;p48">
              <a:extLst>
                <a:ext uri="{FF2B5EF4-FFF2-40B4-BE49-F238E27FC236}">
                  <a16:creationId xmlns:a16="http://schemas.microsoft.com/office/drawing/2014/main" id="{2D9BB97B-3D16-48E4-AFC0-9DB6705455DB}"/>
                </a:ext>
              </a:extLst>
            </p:cNvPr>
            <p:cNvSpPr/>
            <p:nvPr/>
          </p:nvSpPr>
          <p:spPr>
            <a:xfrm>
              <a:off x="2658361" y="2350349"/>
              <a:ext cx="128870" cy="157700"/>
            </a:xfrm>
            <a:custGeom>
              <a:avLst/>
              <a:gdLst/>
              <a:ahLst/>
              <a:cxnLst/>
              <a:rect l="l" t="t" r="r" b="b"/>
              <a:pathLst>
                <a:path w="128870" h="157700" extrusionOk="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087;p48">
              <a:extLst>
                <a:ext uri="{FF2B5EF4-FFF2-40B4-BE49-F238E27FC236}">
                  <a16:creationId xmlns:a16="http://schemas.microsoft.com/office/drawing/2014/main" id="{BA54AA47-9C42-47CC-BCED-428750C5864F}"/>
                </a:ext>
              </a:extLst>
            </p:cNvPr>
            <p:cNvSpPr/>
            <p:nvPr/>
          </p:nvSpPr>
          <p:spPr>
            <a:xfrm>
              <a:off x="2645583" y="2336673"/>
              <a:ext cx="136833" cy="135201"/>
            </a:xfrm>
            <a:custGeom>
              <a:avLst/>
              <a:gdLst/>
              <a:ahLst/>
              <a:cxnLst/>
              <a:rect l="l" t="t" r="r" b="b"/>
              <a:pathLst>
                <a:path w="136833" h="135201" extrusionOk="0">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088;p48">
              <a:extLst>
                <a:ext uri="{FF2B5EF4-FFF2-40B4-BE49-F238E27FC236}">
                  <a16:creationId xmlns:a16="http://schemas.microsoft.com/office/drawing/2014/main" id="{9B31BDF6-C9A1-4514-B0D5-4CCCD75E6968}"/>
                </a:ext>
              </a:extLst>
            </p:cNvPr>
            <p:cNvSpPr/>
            <p:nvPr/>
          </p:nvSpPr>
          <p:spPr>
            <a:xfrm>
              <a:off x="2782568" y="2488639"/>
              <a:ext cx="62960" cy="91535"/>
            </a:xfrm>
            <a:custGeom>
              <a:avLst/>
              <a:gdLst/>
              <a:ahLst/>
              <a:cxnLst/>
              <a:rect l="l" t="t" r="r" b="b"/>
              <a:pathLst>
                <a:path w="62960" h="91535" extrusionOk="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5" name="Google Shape;4089;p48">
              <a:extLst>
                <a:ext uri="{FF2B5EF4-FFF2-40B4-BE49-F238E27FC236}">
                  <a16:creationId xmlns:a16="http://schemas.microsoft.com/office/drawing/2014/main" id="{936630CA-FE13-4290-86FE-E1AEFB944A6A}"/>
                </a:ext>
              </a:extLst>
            </p:cNvPr>
            <p:cNvGrpSpPr/>
            <p:nvPr/>
          </p:nvGrpSpPr>
          <p:grpSpPr>
            <a:xfrm flipH="1">
              <a:off x="2710663" y="2723583"/>
              <a:ext cx="319677" cy="242660"/>
              <a:chOff x="6621095" y="1452181"/>
              <a:chExt cx="330894" cy="250785"/>
            </a:xfrm>
          </p:grpSpPr>
          <p:sp>
            <p:nvSpPr>
              <p:cNvPr id="434" name="Google Shape;4090;p48">
                <a:extLst>
                  <a:ext uri="{FF2B5EF4-FFF2-40B4-BE49-F238E27FC236}">
                    <a16:creationId xmlns:a16="http://schemas.microsoft.com/office/drawing/2014/main" id="{BB730D46-51D6-4DE7-BD12-0B78C6AA9CA5}"/>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091;p48">
                <a:extLst>
                  <a:ext uri="{FF2B5EF4-FFF2-40B4-BE49-F238E27FC236}">
                    <a16:creationId xmlns:a16="http://schemas.microsoft.com/office/drawing/2014/main" id="{5ADA914C-17F2-4CBD-AFE2-EB6699057DA7}"/>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092;p48">
                <a:extLst>
                  <a:ext uri="{FF2B5EF4-FFF2-40B4-BE49-F238E27FC236}">
                    <a16:creationId xmlns:a16="http://schemas.microsoft.com/office/drawing/2014/main" id="{4A65C264-CFAA-44E8-B56F-9DF28B401383}"/>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093;p48">
                <a:extLst>
                  <a:ext uri="{FF2B5EF4-FFF2-40B4-BE49-F238E27FC236}">
                    <a16:creationId xmlns:a16="http://schemas.microsoft.com/office/drawing/2014/main" id="{D0BF4C3C-FC02-46BD-8670-9B39B4532EF8}"/>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094;p48">
                <a:extLst>
                  <a:ext uri="{FF2B5EF4-FFF2-40B4-BE49-F238E27FC236}">
                    <a16:creationId xmlns:a16="http://schemas.microsoft.com/office/drawing/2014/main" id="{48AEF78E-A601-4846-ADE3-4DD89A35863D}"/>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26" name="Google Shape;4095;p48">
              <a:extLst>
                <a:ext uri="{FF2B5EF4-FFF2-40B4-BE49-F238E27FC236}">
                  <a16:creationId xmlns:a16="http://schemas.microsoft.com/office/drawing/2014/main" id="{1BEDED25-F687-4A9D-983D-8580A422CEBC}"/>
                </a:ext>
              </a:extLst>
            </p:cNvPr>
            <p:cNvSpPr/>
            <p:nvPr/>
          </p:nvSpPr>
          <p:spPr>
            <a:xfrm>
              <a:off x="2596421" y="2551548"/>
              <a:ext cx="147299" cy="413263"/>
            </a:xfrm>
            <a:custGeom>
              <a:avLst/>
              <a:gdLst/>
              <a:ahLst/>
              <a:cxnLst/>
              <a:rect l="l" t="t" r="r" b="b"/>
              <a:pathLst>
                <a:path w="147299" h="413263" extrusionOk="0">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096;p48">
              <a:extLst>
                <a:ext uri="{FF2B5EF4-FFF2-40B4-BE49-F238E27FC236}">
                  <a16:creationId xmlns:a16="http://schemas.microsoft.com/office/drawing/2014/main" id="{556D1B10-BD1D-4F5B-AAAB-6787960C510E}"/>
                </a:ext>
              </a:extLst>
            </p:cNvPr>
            <p:cNvSpPr/>
            <p:nvPr/>
          </p:nvSpPr>
          <p:spPr>
            <a:xfrm>
              <a:off x="2590449" y="2547578"/>
              <a:ext cx="84867" cy="115327"/>
            </a:xfrm>
            <a:custGeom>
              <a:avLst/>
              <a:gdLst/>
              <a:ahLst/>
              <a:cxnLst/>
              <a:rect l="l" t="t" r="r" b="b"/>
              <a:pathLst>
                <a:path w="84867" h="115327" extrusionOk="0">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8" name="Google Shape;4097;p48">
              <a:extLst>
                <a:ext uri="{FF2B5EF4-FFF2-40B4-BE49-F238E27FC236}">
                  <a16:creationId xmlns:a16="http://schemas.microsoft.com/office/drawing/2014/main" id="{FBAF80B0-BECF-488D-99AA-DFE2EA6F89F8}"/>
                </a:ext>
              </a:extLst>
            </p:cNvPr>
            <p:cNvGrpSpPr/>
            <p:nvPr/>
          </p:nvGrpSpPr>
          <p:grpSpPr>
            <a:xfrm>
              <a:off x="4651669" y="468299"/>
              <a:ext cx="319677" cy="242660"/>
              <a:chOff x="6621095" y="1452181"/>
              <a:chExt cx="330894" cy="250785"/>
            </a:xfrm>
          </p:grpSpPr>
          <p:sp>
            <p:nvSpPr>
              <p:cNvPr id="429" name="Google Shape;4098;p48">
                <a:extLst>
                  <a:ext uri="{FF2B5EF4-FFF2-40B4-BE49-F238E27FC236}">
                    <a16:creationId xmlns:a16="http://schemas.microsoft.com/office/drawing/2014/main" id="{924778EF-F741-41F5-B617-CD36858ED568}"/>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099;p48">
                <a:extLst>
                  <a:ext uri="{FF2B5EF4-FFF2-40B4-BE49-F238E27FC236}">
                    <a16:creationId xmlns:a16="http://schemas.microsoft.com/office/drawing/2014/main" id="{6DAB36E2-5C0E-41CE-B726-2FD71942B1EB}"/>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100;p48">
                <a:extLst>
                  <a:ext uri="{FF2B5EF4-FFF2-40B4-BE49-F238E27FC236}">
                    <a16:creationId xmlns:a16="http://schemas.microsoft.com/office/drawing/2014/main" id="{DF0D70E4-AD9E-4408-AFFB-3A19B9F52B96}"/>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101;p48">
                <a:extLst>
                  <a:ext uri="{FF2B5EF4-FFF2-40B4-BE49-F238E27FC236}">
                    <a16:creationId xmlns:a16="http://schemas.microsoft.com/office/drawing/2014/main" id="{4C92D62D-4352-4FA9-9898-D8752FDED4FF}"/>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102;p48">
                <a:extLst>
                  <a:ext uri="{FF2B5EF4-FFF2-40B4-BE49-F238E27FC236}">
                    <a16:creationId xmlns:a16="http://schemas.microsoft.com/office/drawing/2014/main" id="{74B60582-B266-4E13-91ED-90197FC45300}"/>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grpSp>
        <p:nvGrpSpPr>
          <p:cNvPr id="21" name="Google Shape;1702;p28">
            <a:extLst>
              <a:ext uri="{FF2B5EF4-FFF2-40B4-BE49-F238E27FC236}">
                <a16:creationId xmlns:a16="http://schemas.microsoft.com/office/drawing/2014/main" id="{872E9F83-1167-4D38-8964-3597BD6903B9}"/>
              </a:ext>
            </a:extLst>
          </p:cNvPr>
          <p:cNvGrpSpPr/>
          <p:nvPr/>
        </p:nvGrpSpPr>
        <p:grpSpPr>
          <a:xfrm>
            <a:off x="3543397" y="2571750"/>
            <a:ext cx="2051418" cy="1769347"/>
            <a:chOff x="1083025" y="2306625"/>
            <a:chExt cx="1834900" cy="1582600"/>
          </a:xfrm>
        </p:grpSpPr>
        <p:sp>
          <p:nvSpPr>
            <p:cNvPr id="24" name="Google Shape;1704;p28">
              <a:extLst>
                <a:ext uri="{FF2B5EF4-FFF2-40B4-BE49-F238E27FC236}">
                  <a16:creationId xmlns:a16="http://schemas.microsoft.com/office/drawing/2014/main" id="{DA4961AB-31F2-4BCD-9849-59ABB102C8C3}"/>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pt-BR" sz="1200" b="1" dirty="0" err="1">
                  <a:solidFill>
                    <a:schemeClr val="accent2"/>
                  </a:solidFill>
                  <a:latin typeface="Barlow"/>
                  <a:ea typeface="Barlow"/>
                  <a:cs typeface="Barlow"/>
                  <a:sym typeface="Barlow"/>
                </a:rPr>
                <a:t>Solving</a:t>
              </a:r>
              <a:r>
                <a:rPr lang="pt-BR" sz="1200" b="1" dirty="0">
                  <a:solidFill>
                    <a:schemeClr val="accent2"/>
                  </a:solidFill>
                  <a:latin typeface="Barlow"/>
                  <a:ea typeface="Barlow"/>
                  <a:cs typeface="Barlow"/>
                  <a:sym typeface="Barlow"/>
                </a:rPr>
                <a:t> </a:t>
              </a:r>
              <a:r>
                <a:rPr lang="pt-BR" sz="1200" b="1" dirty="0" err="1">
                  <a:solidFill>
                    <a:schemeClr val="accent2"/>
                  </a:solidFill>
                  <a:latin typeface="Barlow"/>
                  <a:ea typeface="Barlow"/>
                  <a:cs typeface="Barlow"/>
                  <a:sym typeface="Barlow"/>
                </a:rPr>
                <a:t>the</a:t>
              </a:r>
              <a:r>
                <a:rPr lang="pt-BR" sz="1200" b="1" dirty="0">
                  <a:solidFill>
                    <a:schemeClr val="accent2"/>
                  </a:solidFill>
                  <a:latin typeface="Barlow"/>
                  <a:ea typeface="Barlow"/>
                  <a:cs typeface="Barlow"/>
                  <a:sym typeface="Barlow"/>
                </a:rPr>
                <a:t> </a:t>
              </a:r>
              <a:r>
                <a:rPr lang="pt-BR" sz="1200" b="1" dirty="0" err="1">
                  <a:solidFill>
                    <a:schemeClr val="accent2"/>
                  </a:solidFill>
                  <a:latin typeface="Barlow"/>
                  <a:ea typeface="Barlow"/>
                  <a:cs typeface="Barlow"/>
                  <a:sym typeface="Barlow"/>
                </a:rPr>
                <a:t>problem</a:t>
              </a:r>
              <a:endParaRPr lang="pt-BR" sz="1200" b="1" dirty="0">
                <a:solidFill>
                  <a:schemeClr val="accent2"/>
                </a:solidFill>
                <a:latin typeface="Barlow"/>
                <a:ea typeface="Barlow"/>
                <a:cs typeface="Barlow"/>
                <a:sym typeface="Barlow"/>
              </a:endParaRPr>
            </a:p>
          </p:txBody>
        </p:sp>
        <p:sp>
          <p:nvSpPr>
            <p:cNvPr id="27" name="Google Shape;1705;p28">
              <a:extLst>
                <a:ext uri="{FF2B5EF4-FFF2-40B4-BE49-F238E27FC236}">
                  <a16:creationId xmlns:a16="http://schemas.microsoft.com/office/drawing/2014/main" id="{81EA81AE-5A9D-4D1C-8273-E6AAFD159125}"/>
                </a:ext>
              </a:extLst>
            </p:cNvPr>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dirty="0">
                <a:solidFill>
                  <a:schemeClr val="accent2"/>
                </a:solidFill>
                <a:latin typeface="Barlow"/>
                <a:ea typeface="Barlow"/>
                <a:cs typeface="Barlow"/>
                <a:sym typeface="Barlow"/>
              </a:endParaRPr>
            </a:p>
          </p:txBody>
        </p:sp>
        <p:sp>
          <p:nvSpPr>
            <p:cNvPr id="28" name="Google Shape;1707;p28">
              <a:extLst>
                <a:ext uri="{FF2B5EF4-FFF2-40B4-BE49-F238E27FC236}">
                  <a16:creationId xmlns:a16="http://schemas.microsoft.com/office/drawing/2014/main" id="{90082A3F-49F3-4795-8CC6-9CB7E6E5E346}"/>
                </a:ext>
              </a:extLst>
            </p:cNvPr>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 name="Google Shape;1708;p28">
              <a:extLst>
                <a:ext uri="{FF2B5EF4-FFF2-40B4-BE49-F238E27FC236}">
                  <a16:creationId xmlns:a16="http://schemas.microsoft.com/office/drawing/2014/main" id="{C0EB8455-A846-495C-B020-EFC53847EA51}"/>
                </a:ext>
              </a:extLst>
            </p:cNvPr>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0" name="Google Shape;1700;p2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Agenda</a:t>
            </a:r>
            <a:endParaRPr dirty="0"/>
          </a:p>
        </p:txBody>
      </p:sp>
      <p:sp>
        <p:nvSpPr>
          <p:cNvPr id="1701" name="Google Shape;1701;p2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20" name="Google Shape;1702;p28">
            <a:extLst>
              <a:ext uri="{FF2B5EF4-FFF2-40B4-BE49-F238E27FC236}">
                <a16:creationId xmlns:a16="http://schemas.microsoft.com/office/drawing/2014/main" id="{4D85F43D-C78C-4F4B-B512-D4B2FA6D325D}"/>
              </a:ext>
            </a:extLst>
          </p:cNvPr>
          <p:cNvGrpSpPr/>
          <p:nvPr/>
        </p:nvGrpSpPr>
        <p:grpSpPr>
          <a:xfrm>
            <a:off x="1634251" y="2571750"/>
            <a:ext cx="2051418" cy="1769347"/>
            <a:chOff x="1083025" y="2306625"/>
            <a:chExt cx="1834900" cy="1582600"/>
          </a:xfrm>
        </p:grpSpPr>
        <p:sp>
          <p:nvSpPr>
            <p:cNvPr id="22" name="Google Shape;1704;p28">
              <a:extLst>
                <a:ext uri="{FF2B5EF4-FFF2-40B4-BE49-F238E27FC236}">
                  <a16:creationId xmlns:a16="http://schemas.microsoft.com/office/drawing/2014/main" id="{CFB2689D-EFE9-4F16-9170-E70A0D52EC69}"/>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pt-BR" sz="1200" b="1" dirty="0" err="1">
                  <a:solidFill>
                    <a:schemeClr val="accent2"/>
                  </a:solidFill>
                  <a:latin typeface="Barlow"/>
                  <a:ea typeface="Barlow"/>
                  <a:cs typeface="Barlow"/>
                  <a:sym typeface="Barlow"/>
                </a:rPr>
                <a:t>Understanding</a:t>
              </a:r>
              <a:r>
                <a:rPr lang="pt-BR" sz="1200" b="1" dirty="0">
                  <a:solidFill>
                    <a:schemeClr val="accent2"/>
                  </a:solidFill>
                  <a:latin typeface="Barlow"/>
                  <a:ea typeface="Barlow"/>
                  <a:cs typeface="Barlow"/>
                  <a:sym typeface="Barlow"/>
                </a:rPr>
                <a:t> </a:t>
              </a:r>
              <a:r>
                <a:rPr lang="pt-BR" sz="1200" b="1" dirty="0" err="1">
                  <a:solidFill>
                    <a:schemeClr val="accent2"/>
                  </a:solidFill>
                  <a:latin typeface="Barlow"/>
                  <a:ea typeface="Barlow"/>
                  <a:cs typeface="Barlow"/>
                  <a:sym typeface="Barlow"/>
                </a:rPr>
                <a:t>the</a:t>
              </a:r>
              <a:r>
                <a:rPr lang="pt-BR" sz="1200" b="1" dirty="0">
                  <a:solidFill>
                    <a:schemeClr val="accent2"/>
                  </a:solidFill>
                  <a:latin typeface="Barlow"/>
                  <a:ea typeface="Barlow"/>
                  <a:cs typeface="Barlow"/>
                  <a:sym typeface="Barlow"/>
                </a:rPr>
                <a:t> </a:t>
              </a:r>
              <a:r>
                <a:rPr lang="pt-BR" sz="1200" b="1" dirty="0" err="1">
                  <a:solidFill>
                    <a:schemeClr val="accent2"/>
                  </a:solidFill>
                  <a:latin typeface="Barlow"/>
                  <a:ea typeface="Barlow"/>
                  <a:cs typeface="Barlow"/>
                  <a:sym typeface="Barlow"/>
                </a:rPr>
                <a:t>Industry</a:t>
              </a:r>
              <a:endParaRPr lang="pt-BR" sz="1200" b="1" dirty="0">
                <a:solidFill>
                  <a:schemeClr val="accent2"/>
                </a:solidFill>
                <a:latin typeface="Barlow"/>
                <a:ea typeface="Barlow"/>
                <a:cs typeface="Barlow"/>
                <a:sym typeface="Barlow"/>
              </a:endParaRPr>
            </a:p>
          </p:txBody>
        </p:sp>
        <p:sp>
          <p:nvSpPr>
            <p:cNvPr id="23" name="Google Shape;1705;p28">
              <a:extLst>
                <a:ext uri="{FF2B5EF4-FFF2-40B4-BE49-F238E27FC236}">
                  <a16:creationId xmlns:a16="http://schemas.microsoft.com/office/drawing/2014/main" id="{6C880EF3-EA06-40D3-805C-133516D2DA9D}"/>
                </a:ext>
              </a:extLst>
            </p:cNvPr>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dirty="0">
                <a:solidFill>
                  <a:schemeClr val="accent2"/>
                </a:solidFill>
                <a:latin typeface="Barlow"/>
                <a:ea typeface="Barlow"/>
                <a:cs typeface="Barlow"/>
                <a:sym typeface="Barlow"/>
              </a:endParaRPr>
            </a:p>
          </p:txBody>
        </p:sp>
        <p:sp>
          <p:nvSpPr>
            <p:cNvPr id="25" name="Google Shape;1707;p28">
              <a:extLst>
                <a:ext uri="{FF2B5EF4-FFF2-40B4-BE49-F238E27FC236}">
                  <a16:creationId xmlns:a16="http://schemas.microsoft.com/office/drawing/2014/main" id="{13A199EE-438C-4B7D-81AF-4C2DAB682A6A}"/>
                </a:ext>
              </a:extLst>
            </p:cNvPr>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 name="Google Shape;1708;p28">
              <a:extLst>
                <a:ext uri="{FF2B5EF4-FFF2-40B4-BE49-F238E27FC236}">
                  <a16:creationId xmlns:a16="http://schemas.microsoft.com/office/drawing/2014/main" id="{543C6052-45E7-457A-ABEC-8E3D163CBE9C}"/>
                </a:ext>
              </a:extLst>
            </p:cNvPr>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16;p28">
            <a:extLst>
              <a:ext uri="{FF2B5EF4-FFF2-40B4-BE49-F238E27FC236}">
                <a16:creationId xmlns:a16="http://schemas.microsoft.com/office/drawing/2014/main" id="{52961E7C-4AFD-471A-8F89-72B555AEABA0}"/>
              </a:ext>
            </a:extLst>
          </p:cNvPr>
          <p:cNvGrpSpPr/>
          <p:nvPr/>
        </p:nvGrpSpPr>
        <p:grpSpPr>
          <a:xfrm>
            <a:off x="5458331" y="2571750"/>
            <a:ext cx="2051418" cy="1769347"/>
            <a:chOff x="1083025" y="2306625"/>
            <a:chExt cx="1834900" cy="1582600"/>
          </a:xfrm>
        </p:grpSpPr>
        <p:sp>
          <p:nvSpPr>
            <p:cNvPr id="41" name="Google Shape;1718;p28">
              <a:extLst>
                <a:ext uri="{FF2B5EF4-FFF2-40B4-BE49-F238E27FC236}">
                  <a16:creationId xmlns:a16="http://schemas.microsoft.com/office/drawing/2014/main" id="{BFE59A40-1D3A-4234-8369-C6DAC8CE6E79}"/>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pt-BR" sz="1200" b="1" dirty="0">
                  <a:solidFill>
                    <a:schemeClr val="dk2"/>
                  </a:solidFill>
                  <a:latin typeface="Barlow"/>
                  <a:ea typeface="Barlow"/>
                  <a:cs typeface="Barlow"/>
                  <a:sym typeface="Barlow"/>
                </a:rPr>
                <a:t>Real data </a:t>
              </a:r>
              <a:r>
                <a:rPr lang="pt-BR" sz="1200" b="1" dirty="0" err="1">
                  <a:solidFill>
                    <a:schemeClr val="dk2"/>
                  </a:solidFill>
                  <a:latin typeface="Barlow"/>
                  <a:ea typeface="Barlow"/>
                  <a:cs typeface="Barlow"/>
                  <a:sym typeface="Barlow"/>
                </a:rPr>
                <a:t>analysis</a:t>
              </a:r>
              <a:endParaRPr sz="1200" b="1" dirty="0">
                <a:solidFill>
                  <a:schemeClr val="dk2"/>
                </a:solidFill>
                <a:latin typeface="Barlow"/>
                <a:ea typeface="Barlow"/>
                <a:cs typeface="Barlow"/>
                <a:sym typeface="Barlow"/>
              </a:endParaRPr>
            </a:p>
          </p:txBody>
        </p:sp>
        <p:sp>
          <p:nvSpPr>
            <p:cNvPr id="42" name="Google Shape;1719;p28">
              <a:extLst>
                <a:ext uri="{FF2B5EF4-FFF2-40B4-BE49-F238E27FC236}">
                  <a16:creationId xmlns:a16="http://schemas.microsoft.com/office/drawing/2014/main" id="{74B43F41-00BE-403E-A24D-8A7A2FD9138E}"/>
                </a:ext>
              </a:extLst>
            </p:cNvPr>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dirty="0">
                <a:solidFill>
                  <a:schemeClr val="dk2"/>
                </a:solidFill>
                <a:latin typeface="Barlow"/>
                <a:ea typeface="Barlow"/>
                <a:cs typeface="Barlow"/>
                <a:sym typeface="Barlow"/>
              </a:endParaRPr>
            </a:p>
          </p:txBody>
        </p:sp>
        <p:sp>
          <p:nvSpPr>
            <p:cNvPr id="44" name="Google Shape;1721;p28">
              <a:extLst>
                <a:ext uri="{FF2B5EF4-FFF2-40B4-BE49-F238E27FC236}">
                  <a16:creationId xmlns:a16="http://schemas.microsoft.com/office/drawing/2014/main" id="{0174D14F-CC9E-4904-94CB-056FBF0A94EE}"/>
                </a:ext>
              </a:extLst>
            </p:cNvPr>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 name="Google Shape;1722;p28">
              <a:extLst>
                <a:ext uri="{FF2B5EF4-FFF2-40B4-BE49-F238E27FC236}">
                  <a16:creationId xmlns:a16="http://schemas.microsoft.com/office/drawing/2014/main" id="{F27DF24C-472E-4B76-ABE7-9F2C93FEA1D9}"/>
                </a:ext>
              </a:extLst>
            </p:cNvPr>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61653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Solving the problem</a:t>
            </a:r>
            <a:endParaRPr dirty="0"/>
          </a:p>
        </p:txBody>
      </p:sp>
      <p:sp>
        <p:nvSpPr>
          <p:cNvPr id="595" name="Google Shape;595;p17"/>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US" dirty="0"/>
              <a:t>A client sends you an email asking for a </a:t>
            </a:r>
            <a:r>
              <a:rPr lang="en-US" b="1" u="sng" dirty="0">
                <a:solidFill>
                  <a:schemeClr val="tx1"/>
                </a:solidFill>
              </a:rPr>
              <a:t>chargeback status</a:t>
            </a:r>
            <a:r>
              <a:rPr lang="en-US" dirty="0"/>
              <a:t>. You check the system, and see that we have received his defense documents and sent them to the issuer, but </a:t>
            </a:r>
            <a:r>
              <a:rPr lang="en-US" b="1" u="sng" dirty="0">
                <a:solidFill>
                  <a:schemeClr val="tx1"/>
                </a:solidFill>
              </a:rPr>
              <a:t>the issuer has denied it</a:t>
            </a:r>
            <a:r>
              <a:rPr lang="en-US" dirty="0"/>
              <a:t>. They claim that the cardholder continued to affirm that she </a:t>
            </a:r>
            <a:r>
              <a:rPr lang="en-US" b="1" u="sng" dirty="0">
                <a:solidFill>
                  <a:schemeClr val="tx1"/>
                </a:solidFill>
              </a:rPr>
              <a:t>did not receive the product</a:t>
            </a:r>
            <a:r>
              <a:rPr lang="en-US" dirty="0"/>
              <a:t>, and our documents were not sufficient to prove otherwise.</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137" name="Google Shape;3050;p47">
            <a:extLst>
              <a:ext uri="{FF2B5EF4-FFF2-40B4-BE49-F238E27FC236}">
                <a16:creationId xmlns:a16="http://schemas.microsoft.com/office/drawing/2014/main" id="{6BAF1A92-AE21-4C98-AB26-19029B735BB2}"/>
              </a:ext>
            </a:extLst>
          </p:cNvPr>
          <p:cNvGrpSpPr/>
          <p:nvPr/>
        </p:nvGrpSpPr>
        <p:grpSpPr>
          <a:xfrm>
            <a:off x="5963314" y="1624286"/>
            <a:ext cx="2815333" cy="3122679"/>
            <a:chOff x="2152750" y="190500"/>
            <a:chExt cx="4293756" cy="4762499"/>
          </a:xfrm>
        </p:grpSpPr>
        <p:sp>
          <p:nvSpPr>
            <p:cNvPr id="138" name="Google Shape;3051;p47">
              <a:extLst>
                <a:ext uri="{FF2B5EF4-FFF2-40B4-BE49-F238E27FC236}">
                  <a16:creationId xmlns:a16="http://schemas.microsoft.com/office/drawing/2014/main" id="{9E71F8FA-5984-4C91-BA46-BBFBC54F798C}"/>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3052;p47">
              <a:extLst>
                <a:ext uri="{FF2B5EF4-FFF2-40B4-BE49-F238E27FC236}">
                  <a16:creationId xmlns:a16="http://schemas.microsoft.com/office/drawing/2014/main" id="{82175B04-0150-4134-9F92-84154C122968}"/>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3053;p47">
              <a:extLst>
                <a:ext uri="{FF2B5EF4-FFF2-40B4-BE49-F238E27FC236}">
                  <a16:creationId xmlns:a16="http://schemas.microsoft.com/office/drawing/2014/main" id="{E852ABF4-8B6A-4386-9413-6F2B55A655A9}"/>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3054;p47">
              <a:extLst>
                <a:ext uri="{FF2B5EF4-FFF2-40B4-BE49-F238E27FC236}">
                  <a16:creationId xmlns:a16="http://schemas.microsoft.com/office/drawing/2014/main" id="{690F0D47-9BD2-46DE-A749-4F99C581150E}"/>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3055;p47">
              <a:extLst>
                <a:ext uri="{FF2B5EF4-FFF2-40B4-BE49-F238E27FC236}">
                  <a16:creationId xmlns:a16="http://schemas.microsoft.com/office/drawing/2014/main" id="{2E3D976E-DEAF-4855-8624-6B05C678D73A}"/>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056;p47">
              <a:extLst>
                <a:ext uri="{FF2B5EF4-FFF2-40B4-BE49-F238E27FC236}">
                  <a16:creationId xmlns:a16="http://schemas.microsoft.com/office/drawing/2014/main" id="{268CF2F3-329B-4418-AD7E-2FF0BF6EAF4E}"/>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057;p47">
              <a:extLst>
                <a:ext uri="{FF2B5EF4-FFF2-40B4-BE49-F238E27FC236}">
                  <a16:creationId xmlns:a16="http://schemas.microsoft.com/office/drawing/2014/main" id="{DC7C5661-407C-49BC-A71E-25DF2EA55BF6}"/>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3058;p47">
              <a:extLst>
                <a:ext uri="{FF2B5EF4-FFF2-40B4-BE49-F238E27FC236}">
                  <a16:creationId xmlns:a16="http://schemas.microsoft.com/office/drawing/2014/main" id="{5EF9C226-5A5F-4D21-9650-5074B025C2D8}"/>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3059;p47">
              <a:extLst>
                <a:ext uri="{FF2B5EF4-FFF2-40B4-BE49-F238E27FC236}">
                  <a16:creationId xmlns:a16="http://schemas.microsoft.com/office/drawing/2014/main" id="{42C97742-5BA4-4ADA-BE1E-E018401782DF}"/>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3060;p47">
              <a:extLst>
                <a:ext uri="{FF2B5EF4-FFF2-40B4-BE49-F238E27FC236}">
                  <a16:creationId xmlns:a16="http://schemas.microsoft.com/office/drawing/2014/main" id="{7EF885D0-1DED-4DDB-A11C-2F03B3BC2FDF}"/>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3061;p47">
              <a:extLst>
                <a:ext uri="{FF2B5EF4-FFF2-40B4-BE49-F238E27FC236}">
                  <a16:creationId xmlns:a16="http://schemas.microsoft.com/office/drawing/2014/main" id="{23B5BEF4-D649-421B-994A-1F3E159AA3DE}"/>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3062;p47">
              <a:extLst>
                <a:ext uri="{FF2B5EF4-FFF2-40B4-BE49-F238E27FC236}">
                  <a16:creationId xmlns:a16="http://schemas.microsoft.com/office/drawing/2014/main" id="{7EC196F2-E0F4-4E73-BFB5-CB121D2A8137}"/>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3063;p47">
              <a:extLst>
                <a:ext uri="{FF2B5EF4-FFF2-40B4-BE49-F238E27FC236}">
                  <a16:creationId xmlns:a16="http://schemas.microsoft.com/office/drawing/2014/main" id="{1F57FB93-FAFF-41A4-9554-2CFC246615CF}"/>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3064;p47">
              <a:extLst>
                <a:ext uri="{FF2B5EF4-FFF2-40B4-BE49-F238E27FC236}">
                  <a16:creationId xmlns:a16="http://schemas.microsoft.com/office/drawing/2014/main" id="{E1871C0A-15E3-4BA5-8C42-B922D62D9477}"/>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3065;p47">
              <a:extLst>
                <a:ext uri="{FF2B5EF4-FFF2-40B4-BE49-F238E27FC236}">
                  <a16:creationId xmlns:a16="http://schemas.microsoft.com/office/drawing/2014/main" id="{926AFC72-F895-4BB7-95FD-DEABC094EC58}"/>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3066;p47">
              <a:extLst>
                <a:ext uri="{FF2B5EF4-FFF2-40B4-BE49-F238E27FC236}">
                  <a16:creationId xmlns:a16="http://schemas.microsoft.com/office/drawing/2014/main" id="{38EC0145-3E09-4DB5-8219-633042DC62CE}"/>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3067;p47">
              <a:extLst>
                <a:ext uri="{FF2B5EF4-FFF2-40B4-BE49-F238E27FC236}">
                  <a16:creationId xmlns:a16="http://schemas.microsoft.com/office/drawing/2014/main" id="{C23C0DA4-1AC5-4E41-9613-76FCF10E36AC}"/>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3068;p47">
              <a:extLst>
                <a:ext uri="{FF2B5EF4-FFF2-40B4-BE49-F238E27FC236}">
                  <a16:creationId xmlns:a16="http://schemas.microsoft.com/office/drawing/2014/main" id="{FC8B103D-BEA9-4FCA-B10E-849C1E838EC9}"/>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3069;p47">
              <a:extLst>
                <a:ext uri="{FF2B5EF4-FFF2-40B4-BE49-F238E27FC236}">
                  <a16:creationId xmlns:a16="http://schemas.microsoft.com/office/drawing/2014/main" id="{D79BCC9C-BF8F-49EB-BBB7-6A2FE15A92E1}"/>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3070;p47">
              <a:extLst>
                <a:ext uri="{FF2B5EF4-FFF2-40B4-BE49-F238E27FC236}">
                  <a16:creationId xmlns:a16="http://schemas.microsoft.com/office/drawing/2014/main" id="{7707BF16-7B5C-4475-82B4-C976C9BC0CD6}"/>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3071;p47">
              <a:extLst>
                <a:ext uri="{FF2B5EF4-FFF2-40B4-BE49-F238E27FC236}">
                  <a16:creationId xmlns:a16="http://schemas.microsoft.com/office/drawing/2014/main" id="{583E0C4C-E3F2-48AA-821F-117C08171E6F}"/>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3072;p47">
              <a:extLst>
                <a:ext uri="{FF2B5EF4-FFF2-40B4-BE49-F238E27FC236}">
                  <a16:creationId xmlns:a16="http://schemas.microsoft.com/office/drawing/2014/main" id="{C5DAE929-E2D7-4146-B9F4-CE8CF6D25CAA}"/>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3073;p47">
              <a:extLst>
                <a:ext uri="{FF2B5EF4-FFF2-40B4-BE49-F238E27FC236}">
                  <a16:creationId xmlns:a16="http://schemas.microsoft.com/office/drawing/2014/main" id="{C3EA108A-C8FC-4347-8B85-AFC7066300F0}"/>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3074;p47">
              <a:extLst>
                <a:ext uri="{FF2B5EF4-FFF2-40B4-BE49-F238E27FC236}">
                  <a16:creationId xmlns:a16="http://schemas.microsoft.com/office/drawing/2014/main" id="{EB92E011-8DC0-4B14-99A9-A7D2A8B0E89F}"/>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3075;p47">
              <a:extLst>
                <a:ext uri="{FF2B5EF4-FFF2-40B4-BE49-F238E27FC236}">
                  <a16:creationId xmlns:a16="http://schemas.microsoft.com/office/drawing/2014/main" id="{175014F0-D649-4773-9D48-E4139B340BD5}"/>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3076;p47">
              <a:extLst>
                <a:ext uri="{FF2B5EF4-FFF2-40B4-BE49-F238E27FC236}">
                  <a16:creationId xmlns:a16="http://schemas.microsoft.com/office/drawing/2014/main" id="{F1B2866D-9EAC-4581-9087-B8F82BFDE523}"/>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3077;p47">
              <a:extLst>
                <a:ext uri="{FF2B5EF4-FFF2-40B4-BE49-F238E27FC236}">
                  <a16:creationId xmlns:a16="http://schemas.microsoft.com/office/drawing/2014/main" id="{779E5063-6D6B-4AFC-A6FB-BBEBCA06464B}"/>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3078;p47">
              <a:extLst>
                <a:ext uri="{FF2B5EF4-FFF2-40B4-BE49-F238E27FC236}">
                  <a16:creationId xmlns:a16="http://schemas.microsoft.com/office/drawing/2014/main" id="{D4B35C44-B784-4F3C-B94C-960DF2E11373}"/>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3079;p47">
              <a:extLst>
                <a:ext uri="{FF2B5EF4-FFF2-40B4-BE49-F238E27FC236}">
                  <a16:creationId xmlns:a16="http://schemas.microsoft.com/office/drawing/2014/main" id="{170F81A9-2002-44C7-A21B-EA0EC66574D1}"/>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3080;p47">
              <a:extLst>
                <a:ext uri="{FF2B5EF4-FFF2-40B4-BE49-F238E27FC236}">
                  <a16:creationId xmlns:a16="http://schemas.microsoft.com/office/drawing/2014/main" id="{5271BFE9-7DD5-4DD4-993F-C865196C2B0E}"/>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81;p47">
              <a:extLst>
                <a:ext uri="{FF2B5EF4-FFF2-40B4-BE49-F238E27FC236}">
                  <a16:creationId xmlns:a16="http://schemas.microsoft.com/office/drawing/2014/main" id="{D7C1E8CC-050A-48D0-BC02-57C43CDC7466}"/>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82;p47">
              <a:extLst>
                <a:ext uri="{FF2B5EF4-FFF2-40B4-BE49-F238E27FC236}">
                  <a16:creationId xmlns:a16="http://schemas.microsoft.com/office/drawing/2014/main" id="{1D219608-75C1-4A86-9CDD-8AC7FA8885C5}"/>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83;p47">
              <a:extLst>
                <a:ext uri="{FF2B5EF4-FFF2-40B4-BE49-F238E27FC236}">
                  <a16:creationId xmlns:a16="http://schemas.microsoft.com/office/drawing/2014/main" id="{CFB70C1D-8BB4-4D46-9DC6-F7BBF82BA1C2}"/>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84;p47">
              <a:extLst>
                <a:ext uri="{FF2B5EF4-FFF2-40B4-BE49-F238E27FC236}">
                  <a16:creationId xmlns:a16="http://schemas.microsoft.com/office/drawing/2014/main" id="{D5145176-45D2-490E-B859-E69AE25CD4BF}"/>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85;p47">
              <a:extLst>
                <a:ext uri="{FF2B5EF4-FFF2-40B4-BE49-F238E27FC236}">
                  <a16:creationId xmlns:a16="http://schemas.microsoft.com/office/drawing/2014/main" id="{3D7FE0F3-A50D-4D2C-BD28-351BF944104E}"/>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86;p47">
              <a:extLst>
                <a:ext uri="{FF2B5EF4-FFF2-40B4-BE49-F238E27FC236}">
                  <a16:creationId xmlns:a16="http://schemas.microsoft.com/office/drawing/2014/main" id="{C2B943E5-3E79-4AAF-8F79-2216BB92CE97}"/>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87;p47">
              <a:extLst>
                <a:ext uri="{FF2B5EF4-FFF2-40B4-BE49-F238E27FC236}">
                  <a16:creationId xmlns:a16="http://schemas.microsoft.com/office/drawing/2014/main" id="{50505981-D504-4744-B112-99CF094CB012}"/>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88;p47">
              <a:extLst>
                <a:ext uri="{FF2B5EF4-FFF2-40B4-BE49-F238E27FC236}">
                  <a16:creationId xmlns:a16="http://schemas.microsoft.com/office/drawing/2014/main" id="{99F31560-D7B0-4883-8AE5-8E0B89DCC91D}"/>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9;p47">
              <a:extLst>
                <a:ext uri="{FF2B5EF4-FFF2-40B4-BE49-F238E27FC236}">
                  <a16:creationId xmlns:a16="http://schemas.microsoft.com/office/drawing/2014/main" id="{4E67865C-A83E-4800-BF75-FBAFD5BA7054}"/>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0;p47">
              <a:extLst>
                <a:ext uri="{FF2B5EF4-FFF2-40B4-BE49-F238E27FC236}">
                  <a16:creationId xmlns:a16="http://schemas.microsoft.com/office/drawing/2014/main" id="{89724620-FE3E-47F8-8A37-1A4C52DE8E7C}"/>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091;p47">
              <a:extLst>
                <a:ext uri="{FF2B5EF4-FFF2-40B4-BE49-F238E27FC236}">
                  <a16:creationId xmlns:a16="http://schemas.microsoft.com/office/drawing/2014/main" id="{87468035-EA77-470A-9BD6-89A3DBCE11D1}"/>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092;p47">
              <a:extLst>
                <a:ext uri="{FF2B5EF4-FFF2-40B4-BE49-F238E27FC236}">
                  <a16:creationId xmlns:a16="http://schemas.microsoft.com/office/drawing/2014/main" id="{48D2E642-D851-44E0-8F83-1D421CFB4C8E}"/>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093;p47">
              <a:extLst>
                <a:ext uri="{FF2B5EF4-FFF2-40B4-BE49-F238E27FC236}">
                  <a16:creationId xmlns:a16="http://schemas.microsoft.com/office/drawing/2014/main" id="{C472154A-009F-412A-9AD1-AE5810D205EB}"/>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094;p47">
              <a:extLst>
                <a:ext uri="{FF2B5EF4-FFF2-40B4-BE49-F238E27FC236}">
                  <a16:creationId xmlns:a16="http://schemas.microsoft.com/office/drawing/2014/main" id="{DD5565F5-F182-437D-9314-D610C62E5A01}"/>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095;p47">
              <a:extLst>
                <a:ext uri="{FF2B5EF4-FFF2-40B4-BE49-F238E27FC236}">
                  <a16:creationId xmlns:a16="http://schemas.microsoft.com/office/drawing/2014/main" id="{238F7A25-E3A7-4E11-A548-7CE3E7BF9ADF}"/>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096;p47">
              <a:extLst>
                <a:ext uri="{FF2B5EF4-FFF2-40B4-BE49-F238E27FC236}">
                  <a16:creationId xmlns:a16="http://schemas.microsoft.com/office/drawing/2014/main" id="{B18E5DF6-C734-49B4-85AE-9275C3097E30}"/>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097;p47">
              <a:extLst>
                <a:ext uri="{FF2B5EF4-FFF2-40B4-BE49-F238E27FC236}">
                  <a16:creationId xmlns:a16="http://schemas.microsoft.com/office/drawing/2014/main" id="{5FEB1FAB-EFD4-4CEF-8722-012D56CC5E1C}"/>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098;p47">
              <a:extLst>
                <a:ext uri="{FF2B5EF4-FFF2-40B4-BE49-F238E27FC236}">
                  <a16:creationId xmlns:a16="http://schemas.microsoft.com/office/drawing/2014/main" id="{D29A86C6-7675-4124-A3A2-9D1DFDE3056C}"/>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099;p47">
              <a:extLst>
                <a:ext uri="{FF2B5EF4-FFF2-40B4-BE49-F238E27FC236}">
                  <a16:creationId xmlns:a16="http://schemas.microsoft.com/office/drawing/2014/main" id="{720AFA54-45FB-4885-B2E8-9EF3A9FC2A4C}"/>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00;p47">
              <a:extLst>
                <a:ext uri="{FF2B5EF4-FFF2-40B4-BE49-F238E27FC236}">
                  <a16:creationId xmlns:a16="http://schemas.microsoft.com/office/drawing/2014/main" id="{D9AA37B0-F150-4E69-9438-DA39A7D9A342}"/>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101;p47">
              <a:extLst>
                <a:ext uri="{FF2B5EF4-FFF2-40B4-BE49-F238E27FC236}">
                  <a16:creationId xmlns:a16="http://schemas.microsoft.com/office/drawing/2014/main" id="{23E588DC-89A4-47B1-8D49-A212DA0BD53A}"/>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102;p47">
              <a:extLst>
                <a:ext uri="{FF2B5EF4-FFF2-40B4-BE49-F238E27FC236}">
                  <a16:creationId xmlns:a16="http://schemas.microsoft.com/office/drawing/2014/main" id="{1D64EF1E-CAD2-47DA-A896-06C53FD4643A}"/>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103;p47">
              <a:extLst>
                <a:ext uri="{FF2B5EF4-FFF2-40B4-BE49-F238E27FC236}">
                  <a16:creationId xmlns:a16="http://schemas.microsoft.com/office/drawing/2014/main" id="{0331A664-D4DB-4029-9703-20CB315D91BE}"/>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104;p47">
              <a:extLst>
                <a:ext uri="{FF2B5EF4-FFF2-40B4-BE49-F238E27FC236}">
                  <a16:creationId xmlns:a16="http://schemas.microsoft.com/office/drawing/2014/main" id="{BBE299DC-0EE1-4846-905C-FAD1BD53A159}"/>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105;p47">
              <a:extLst>
                <a:ext uri="{FF2B5EF4-FFF2-40B4-BE49-F238E27FC236}">
                  <a16:creationId xmlns:a16="http://schemas.microsoft.com/office/drawing/2014/main" id="{BDDB77AB-7F2A-4AE8-815C-D19B92703E61}"/>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106;p47">
              <a:extLst>
                <a:ext uri="{FF2B5EF4-FFF2-40B4-BE49-F238E27FC236}">
                  <a16:creationId xmlns:a16="http://schemas.microsoft.com/office/drawing/2014/main" id="{72D133E8-CE24-47BE-9304-E342611D98E5}"/>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107;p47">
              <a:extLst>
                <a:ext uri="{FF2B5EF4-FFF2-40B4-BE49-F238E27FC236}">
                  <a16:creationId xmlns:a16="http://schemas.microsoft.com/office/drawing/2014/main" id="{6E53306D-8611-45F2-AC26-51D1E89FC3E0}"/>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108;p47">
              <a:extLst>
                <a:ext uri="{FF2B5EF4-FFF2-40B4-BE49-F238E27FC236}">
                  <a16:creationId xmlns:a16="http://schemas.microsoft.com/office/drawing/2014/main" id="{C22D3E92-510F-4AE0-9B9D-F82674900D34}"/>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109;p47">
              <a:extLst>
                <a:ext uri="{FF2B5EF4-FFF2-40B4-BE49-F238E27FC236}">
                  <a16:creationId xmlns:a16="http://schemas.microsoft.com/office/drawing/2014/main" id="{00FC961B-889A-441A-8C9C-C20A3EB4E447}"/>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110;p47">
              <a:extLst>
                <a:ext uri="{FF2B5EF4-FFF2-40B4-BE49-F238E27FC236}">
                  <a16:creationId xmlns:a16="http://schemas.microsoft.com/office/drawing/2014/main" id="{DB8EDCD3-8389-4267-86E1-ACB8FBC16CA7}"/>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111;p47">
              <a:extLst>
                <a:ext uri="{FF2B5EF4-FFF2-40B4-BE49-F238E27FC236}">
                  <a16:creationId xmlns:a16="http://schemas.microsoft.com/office/drawing/2014/main" id="{28C316E3-5011-47DF-BBF5-E437F85D87B4}"/>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112;p47">
              <a:extLst>
                <a:ext uri="{FF2B5EF4-FFF2-40B4-BE49-F238E27FC236}">
                  <a16:creationId xmlns:a16="http://schemas.microsoft.com/office/drawing/2014/main" id="{A84C0438-1600-4020-B90C-69F392F6E278}"/>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113;p47">
              <a:extLst>
                <a:ext uri="{FF2B5EF4-FFF2-40B4-BE49-F238E27FC236}">
                  <a16:creationId xmlns:a16="http://schemas.microsoft.com/office/drawing/2014/main" id="{0E44168F-EDFD-48F5-97A4-276E3178A1D9}"/>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114;p47">
              <a:extLst>
                <a:ext uri="{FF2B5EF4-FFF2-40B4-BE49-F238E27FC236}">
                  <a16:creationId xmlns:a16="http://schemas.microsoft.com/office/drawing/2014/main" id="{B4015149-14F8-43CF-B075-90A9A5C9AF16}"/>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115;p47">
              <a:extLst>
                <a:ext uri="{FF2B5EF4-FFF2-40B4-BE49-F238E27FC236}">
                  <a16:creationId xmlns:a16="http://schemas.microsoft.com/office/drawing/2014/main" id="{B47736FA-2DD0-45DB-B279-FBEF11234EC8}"/>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116;p47">
              <a:extLst>
                <a:ext uri="{FF2B5EF4-FFF2-40B4-BE49-F238E27FC236}">
                  <a16:creationId xmlns:a16="http://schemas.microsoft.com/office/drawing/2014/main" id="{A90B66BD-F863-4861-A328-16B8F4C2030A}"/>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117;p47">
              <a:extLst>
                <a:ext uri="{FF2B5EF4-FFF2-40B4-BE49-F238E27FC236}">
                  <a16:creationId xmlns:a16="http://schemas.microsoft.com/office/drawing/2014/main" id="{EE36EB9A-FA3E-4767-BA5F-F6A78633F776}"/>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118;p47">
              <a:extLst>
                <a:ext uri="{FF2B5EF4-FFF2-40B4-BE49-F238E27FC236}">
                  <a16:creationId xmlns:a16="http://schemas.microsoft.com/office/drawing/2014/main" id="{57772573-83E3-4779-AC20-12DAD2B711C1}"/>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119;p47">
              <a:extLst>
                <a:ext uri="{FF2B5EF4-FFF2-40B4-BE49-F238E27FC236}">
                  <a16:creationId xmlns:a16="http://schemas.microsoft.com/office/drawing/2014/main" id="{F515AE71-5E16-46D3-9F79-456EB5AA456D}"/>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120;p47">
              <a:extLst>
                <a:ext uri="{FF2B5EF4-FFF2-40B4-BE49-F238E27FC236}">
                  <a16:creationId xmlns:a16="http://schemas.microsoft.com/office/drawing/2014/main" id="{50643CC5-E687-4B9E-B2B9-1921C49E6268}"/>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121;p47">
              <a:extLst>
                <a:ext uri="{FF2B5EF4-FFF2-40B4-BE49-F238E27FC236}">
                  <a16:creationId xmlns:a16="http://schemas.microsoft.com/office/drawing/2014/main" id="{E52667B5-9543-4039-8619-9BBE3414BB1E}"/>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122;p47">
              <a:extLst>
                <a:ext uri="{FF2B5EF4-FFF2-40B4-BE49-F238E27FC236}">
                  <a16:creationId xmlns:a16="http://schemas.microsoft.com/office/drawing/2014/main" id="{66400ADD-9839-41DA-ACAF-D6C7FDA1459D}"/>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123;p47">
              <a:extLst>
                <a:ext uri="{FF2B5EF4-FFF2-40B4-BE49-F238E27FC236}">
                  <a16:creationId xmlns:a16="http://schemas.microsoft.com/office/drawing/2014/main" id="{CF82C0D2-2EA9-4BCF-BA0B-F8ED0E2A7BC5}"/>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124;p47">
              <a:extLst>
                <a:ext uri="{FF2B5EF4-FFF2-40B4-BE49-F238E27FC236}">
                  <a16:creationId xmlns:a16="http://schemas.microsoft.com/office/drawing/2014/main" id="{F3BA00FA-EF78-4513-B945-FACAC4421BA7}"/>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4" name="Google Shape;3125;p47">
              <a:extLst>
                <a:ext uri="{FF2B5EF4-FFF2-40B4-BE49-F238E27FC236}">
                  <a16:creationId xmlns:a16="http://schemas.microsoft.com/office/drawing/2014/main" id="{FC73249A-2D03-4CE9-9AFB-1BEE788F492E}"/>
                </a:ext>
              </a:extLst>
            </p:cNvPr>
            <p:cNvGrpSpPr/>
            <p:nvPr/>
          </p:nvGrpSpPr>
          <p:grpSpPr>
            <a:xfrm>
              <a:off x="3923682" y="3244965"/>
              <a:ext cx="195764" cy="131404"/>
              <a:chOff x="5733332" y="4102215"/>
              <a:chExt cx="195764" cy="131404"/>
            </a:xfrm>
          </p:grpSpPr>
          <p:sp>
            <p:nvSpPr>
              <p:cNvPr id="369" name="Google Shape;3126;p47">
                <a:extLst>
                  <a:ext uri="{FF2B5EF4-FFF2-40B4-BE49-F238E27FC236}">
                    <a16:creationId xmlns:a16="http://schemas.microsoft.com/office/drawing/2014/main" id="{06E1ED7F-E003-42DE-9766-767D50494317}"/>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127;p47">
                <a:extLst>
                  <a:ext uri="{FF2B5EF4-FFF2-40B4-BE49-F238E27FC236}">
                    <a16:creationId xmlns:a16="http://schemas.microsoft.com/office/drawing/2014/main" id="{7E8AB7A7-66E7-4FDC-B42B-233CB719A94E}"/>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128;p47">
                <a:extLst>
                  <a:ext uri="{FF2B5EF4-FFF2-40B4-BE49-F238E27FC236}">
                    <a16:creationId xmlns:a16="http://schemas.microsoft.com/office/drawing/2014/main" id="{3D086642-1CAB-47D6-9A27-B06BBF9125AA}"/>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129;p47">
                <a:extLst>
                  <a:ext uri="{FF2B5EF4-FFF2-40B4-BE49-F238E27FC236}">
                    <a16:creationId xmlns:a16="http://schemas.microsoft.com/office/drawing/2014/main" id="{B942E48F-162F-4A6D-A9FE-38CDC19EC113}"/>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130;p47">
                <a:extLst>
                  <a:ext uri="{FF2B5EF4-FFF2-40B4-BE49-F238E27FC236}">
                    <a16:creationId xmlns:a16="http://schemas.microsoft.com/office/drawing/2014/main" id="{5F62A1AC-8EF7-47CA-A7FA-F48B80B966E0}"/>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131;p47">
                <a:extLst>
                  <a:ext uri="{FF2B5EF4-FFF2-40B4-BE49-F238E27FC236}">
                    <a16:creationId xmlns:a16="http://schemas.microsoft.com/office/drawing/2014/main" id="{E0C16E95-2F2F-48ED-8D9F-D1F85C7D0372}"/>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132;p47">
                <a:extLst>
                  <a:ext uri="{FF2B5EF4-FFF2-40B4-BE49-F238E27FC236}">
                    <a16:creationId xmlns:a16="http://schemas.microsoft.com/office/drawing/2014/main" id="{CD14A49D-5A31-452C-9B53-8CCA20086E3B}"/>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133;p47">
                <a:extLst>
                  <a:ext uri="{FF2B5EF4-FFF2-40B4-BE49-F238E27FC236}">
                    <a16:creationId xmlns:a16="http://schemas.microsoft.com/office/drawing/2014/main" id="{839C88DC-46D1-47C4-A0F2-5825AF8BF8B1}"/>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134;p47">
                <a:extLst>
                  <a:ext uri="{FF2B5EF4-FFF2-40B4-BE49-F238E27FC236}">
                    <a16:creationId xmlns:a16="http://schemas.microsoft.com/office/drawing/2014/main" id="{59AD93BF-931A-4EFF-BF61-978B86DC1DD2}"/>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5" name="Google Shape;3135;p47">
              <a:extLst>
                <a:ext uri="{FF2B5EF4-FFF2-40B4-BE49-F238E27FC236}">
                  <a16:creationId xmlns:a16="http://schemas.microsoft.com/office/drawing/2014/main" id="{8BAC7D08-535B-4836-A2A6-B2EAE71DDB67}"/>
                </a:ext>
              </a:extLst>
            </p:cNvPr>
            <p:cNvGrpSpPr/>
            <p:nvPr/>
          </p:nvGrpSpPr>
          <p:grpSpPr>
            <a:xfrm flipH="1">
              <a:off x="3829267" y="2465054"/>
              <a:ext cx="683694" cy="518573"/>
              <a:chOff x="6621095" y="1452181"/>
              <a:chExt cx="330894" cy="250785"/>
            </a:xfrm>
          </p:grpSpPr>
          <p:sp>
            <p:nvSpPr>
              <p:cNvPr id="364" name="Google Shape;3136;p47">
                <a:extLst>
                  <a:ext uri="{FF2B5EF4-FFF2-40B4-BE49-F238E27FC236}">
                    <a16:creationId xmlns:a16="http://schemas.microsoft.com/office/drawing/2014/main" id="{9D71C9E8-E6CB-4627-B5E8-AD9E86FC13C3}"/>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137;p47">
                <a:extLst>
                  <a:ext uri="{FF2B5EF4-FFF2-40B4-BE49-F238E27FC236}">
                    <a16:creationId xmlns:a16="http://schemas.microsoft.com/office/drawing/2014/main" id="{31AF6B68-44F0-483C-8E94-14157E031B90}"/>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138;p47">
                <a:extLst>
                  <a:ext uri="{FF2B5EF4-FFF2-40B4-BE49-F238E27FC236}">
                    <a16:creationId xmlns:a16="http://schemas.microsoft.com/office/drawing/2014/main" id="{38BE4284-B8EF-4C1C-BFCB-8845CA2D91A9}"/>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139;p47">
                <a:extLst>
                  <a:ext uri="{FF2B5EF4-FFF2-40B4-BE49-F238E27FC236}">
                    <a16:creationId xmlns:a16="http://schemas.microsoft.com/office/drawing/2014/main" id="{43CCE256-FA19-4920-9590-22944D0197F4}"/>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140;p47">
                <a:extLst>
                  <a:ext uri="{FF2B5EF4-FFF2-40B4-BE49-F238E27FC236}">
                    <a16:creationId xmlns:a16="http://schemas.microsoft.com/office/drawing/2014/main" id="{1900B345-2D5C-43F6-AF9D-EE46BEBE7D0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6" name="Google Shape;3141;p47">
              <a:extLst>
                <a:ext uri="{FF2B5EF4-FFF2-40B4-BE49-F238E27FC236}">
                  <a16:creationId xmlns:a16="http://schemas.microsoft.com/office/drawing/2014/main" id="{04BAB230-593D-4D94-B73F-3B0697C082CF}"/>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142;p47">
              <a:extLst>
                <a:ext uri="{FF2B5EF4-FFF2-40B4-BE49-F238E27FC236}">
                  <a16:creationId xmlns:a16="http://schemas.microsoft.com/office/drawing/2014/main" id="{4CCA7FDD-BA67-495E-BD36-6DEC693954CC}"/>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143;p47">
              <a:extLst>
                <a:ext uri="{FF2B5EF4-FFF2-40B4-BE49-F238E27FC236}">
                  <a16:creationId xmlns:a16="http://schemas.microsoft.com/office/drawing/2014/main" id="{4144F59B-5836-43A6-901B-531CAEB1831C}"/>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144;p47">
              <a:extLst>
                <a:ext uri="{FF2B5EF4-FFF2-40B4-BE49-F238E27FC236}">
                  <a16:creationId xmlns:a16="http://schemas.microsoft.com/office/drawing/2014/main" id="{94020D00-FDD6-4022-902C-A618A62C3148}"/>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145;p47">
              <a:extLst>
                <a:ext uri="{FF2B5EF4-FFF2-40B4-BE49-F238E27FC236}">
                  <a16:creationId xmlns:a16="http://schemas.microsoft.com/office/drawing/2014/main" id="{8F24B80F-7888-4DD6-9820-4CD1702DE601}"/>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146;p47">
              <a:extLst>
                <a:ext uri="{FF2B5EF4-FFF2-40B4-BE49-F238E27FC236}">
                  <a16:creationId xmlns:a16="http://schemas.microsoft.com/office/drawing/2014/main" id="{9A381072-3D84-4DCE-A0E1-159E91887E91}"/>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147;p47">
              <a:extLst>
                <a:ext uri="{FF2B5EF4-FFF2-40B4-BE49-F238E27FC236}">
                  <a16:creationId xmlns:a16="http://schemas.microsoft.com/office/drawing/2014/main" id="{3E9C8923-0CBC-4CDF-9008-33571003E9E1}"/>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148;p47">
              <a:extLst>
                <a:ext uri="{FF2B5EF4-FFF2-40B4-BE49-F238E27FC236}">
                  <a16:creationId xmlns:a16="http://schemas.microsoft.com/office/drawing/2014/main" id="{A6E7E02E-3AC5-4458-9557-EDFFE46E99F2}"/>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149;p47">
              <a:extLst>
                <a:ext uri="{FF2B5EF4-FFF2-40B4-BE49-F238E27FC236}">
                  <a16:creationId xmlns:a16="http://schemas.microsoft.com/office/drawing/2014/main" id="{75BFEF5D-E157-4F18-A3BB-85E2FA648471}"/>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150;p47">
              <a:extLst>
                <a:ext uri="{FF2B5EF4-FFF2-40B4-BE49-F238E27FC236}">
                  <a16:creationId xmlns:a16="http://schemas.microsoft.com/office/drawing/2014/main" id="{7BA1C1FF-08A2-4BC7-9325-AC263BA10D00}"/>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151;p47">
              <a:extLst>
                <a:ext uri="{FF2B5EF4-FFF2-40B4-BE49-F238E27FC236}">
                  <a16:creationId xmlns:a16="http://schemas.microsoft.com/office/drawing/2014/main" id="{F3121580-4124-43E7-8AF1-4E18690E2E55}"/>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152;p47">
              <a:extLst>
                <a:ext uri="{FF2B5EF4-FFF2-40B4-BE49-F238E27FC236}">
                  <a16:creationId xmlns:a16="http://schemas.microsoft.com/office/drawing/2014/main" id="{8D0D1DAB-1EBE-4673-8549-7ABD49C6051E}"/>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153;p47">
              <a:extLst>
                <a:ext uri="{FF2B5EF4-FFF2-40B4-BE49-F238E27FC236}">
                  <a16:creationId xmlns:a16="http://schemas.microsoft.com/office/drawing/2014/main" id="{4E63FA7C-267B-4E59-B236-13D3CF6A0990}"/>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154;p47">
              <a:extLst>
                <a:ext uri="{FF2B5EF4-FFF2-40B4-BE49-F238E27FC236}">
                  <a16:creationId xmlns:a16="http://schemas.microsoft.com/office/drawing/2014/main" id="{BBAB4A65-7A6E-4ADE-B704-8CF72C0E69C2}"/>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155;p47">
              <a:extLst>
                <a:ext uri="{FF2B5EF4-FFF2-40B4-BE49-F238E27FC236}">
                  <a16:creationId xmlns:a16="http://schemas.microsoft.com/office/drawing/2014/main" id="{67162301-3120-48EB-9B65-2BF8612DD65C}"/>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156;p47">
              <a:extLst>
                <a:ext uri="{FF2B5EF4-FFF2-40B4-BE49-F238E27FC236}">
                  <a16:creationId xmlns:a16="http://schemas.microsoft.com/office/drawing/2014/main" id="{C5CF28E3-5E75-4CA6-9C0E-8D145DDD50C0}"/>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157;p47">
              <a:extLst>
                <a:ext uri="{FF2B5EF4-FFF2-40B4-BE49-F238E27FC236}">
                  <a16:creationId xmlns:a16="http://schemas.microsoft.com/office/drawing/2014/main" id="{9DEA82F2-AA73-4513-A032-E5BD9DCCD613}"/>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158;p47">
              <a:extLst>
                <a:ext uri="{FF2B5EF4-FFF2-40B4-BE49-F238E27FC236}">
                  <a16:creationId xmlns:a16="http://schemas.microsoft.com/office/drawing/2014/main" id="{725D2A37-BB92-41F7-BC8F-FE8ECBBF256C}"/>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530387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Solving the problem</a:t>
            </a:r>
            <a:endParaRPr dirty="0"/>
          </a:p>
        </p:txBody>
      </p:sp>
      <p:sp>
        <p:nvSpPr>
          <p:cNvPr id="595" name="Google Shape;595;p17"/>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US" dirty="0"/>
              <a:t>You respond to our client informing that the issuer denied the defense, and the next day he emails you back, extremely angry and disappointed, </a:t>
            </a:r>
            <a:r>
              <a:rPr lang="en-US" b="1" u="sng" dirty="0">
                <a:solidFill>
                  <a:schemeClr val="tx1"/>
                </a:solidFill>
              </a:rPr>
              <a:t>claiming the product was delivered and that this chargeback is not right</a:t>
            </a:r>
            <a:r>
              <a:rPr lang="en-US" dirty="0"/>
              <a:t>.</a:t>
            </a:r>
          </a:p>
          <a:p>
            <a:pPr marL="457200" lvl="0" indent="-342900" algn="l" rtl="0">
              <a:spcBef>
                <a:spcPts val="600"/>
              </a:spcBef>
              <a:spcAft>
                <a:spcPts val="0"/>
              </a:spcAft>
              <a:buSzPts val="1800"/>
              <a:buChar char="▸"/>
            </a:pPr>
            <a:r>
              <a:rPr lang="en-US" dirty="0"/>
              <a:t>Considering that the chargeback reason is </a:t>
            </a:r>
            <a:r>
              <a:rPr lang="en-US" b="1" u="sng" dirty="0">
                <a:solidFill>
                  <a:schemeClr val="tx1"/>
                </a:solidFill>
              </a:rPr>
              <a:t>“Product/Service not provided”</a:t>
            </a:r>
            <a:r>
              <a:rPr lang="en-US" dirty="0">
                <a:solidFill>
                  <a:schemeClr val="tx1"/>
                </a:solidFill>
              </a:rPr>
              <a:t>, </a:t>
            </a:r>
            <a:r>
              <a:rPr lang="en-US" dirty="0"/>
              <a:t>what would you do in this situation?</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137" name="Google Shape;3050;p47">
            <a:extLst>
              <a:ext uri="{FF2B5EF4-FFF2-40B4-BE49-F238E27FC236}">
                <a16:creationId xmlns:a16="http://schemas.microsoft.com/office/drawing/2014/main" id="{6BAF1A92-AE21-4C98-AB26-19029B735BB2}"/>
              </a:ext>
            </a:extLst>
          </p:cNvPr>
          <p:cNvGrpSpPr/>
          <p:nvPr/>
        </p:nvGrpSpPr>
        <p:grpSpPr>
          <a:xfrm>
            <a:off x="5963314" y="1624286"/>
            <a:ext cx="2815333" cy="3122679"/>
            <a:chOff x="2152750" y="190500"/>
            <a:chExt cx="4293756" cy="4762499"/>
          </a:xfrm>
        </p:grpSpPr>
        <p:sp>
          <p:nvSpPr>
            <p:cNvPr id="138" name="Google Shape;3051;p47">
              <a:extLst>
                <a:ext uri="{FF2B5EF4-FFF2-40B4-BE49-F238E27FC236}">
                  <a16:creationId xmlns:a16="http://schemas.microsoft.com/office/drawing/2014/main" id="{9E71F8FA-5984-4C91-BA46-BBFBC54F798C}"/>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3052;p47">
              <a:extLst>
                <a:ext uri="{FF2B5EF4-FFF2-40B4-BE49-F238E27FC236}">
                  <a16:creationId xmlns:a16="http://schemas.microsoft.com/office/drawing/2014/main" id="{82175B04-0150-4134-9F92-84154C122968}"/>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3053;p47">
              <a:extLst>
                <a:ext uri="{FF2B5EF4-FFF2-40B4-BE49-F238E27FC236}">
                  <a16:creationId xmlns:a16="http://schemas.microsoft.com/office/drawing/2014/main" id="{E852ABF4-8B6A-4386-9413-6F2B55A655A9}"/>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3054;p47">
              <a:extLst>
                <a:ext uri="{FF2B5EF4-FFF2-40B4-BE49-F238E27FC236}">
                  <a16:creationId xmlns:a16="http://schemas.microsoft.com/office/drawing/2014/main" id="{690F0D47-9BD2-46DE-A749-4F99C581150E}"/>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3055;p47">
              <a:extLst>
                <a:ext uri="{FF2B5EF4-FFF2-40B4-BE49-F238E27FC236}">
                  <a16:creationId xmlns:a16="http://schemas.microsoft.com/office/drawing/2014/main" id="{2E3D976E-DEAF-4855-8624-6B05C678D73A}"/>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056;p47">
              <a:extLst>
                <a:ext uri="{FF2B5EF4-FFF2-40B4-BE49-F238E27FC236}">
                  <a16:creationId xmlns:a16="http://schemas.microsoft.com/office/drawing/2014/main" id="{268CF2F3-329B-4418-AD7E-2FF0BF6EAF4E}"/>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057;p47">
              <a:extLst>
                <a:ext uri="{FF2B5EF4-FFF2-40B4-BE49-F238E27FC236}">
                  <a16:creationId xmlns:a16="http://schemas.microsoft.com/office/drawing/2014/main" id="{DC7C5661-407C-49BC-A71E-25DF2EA55BF6}"/>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3058;p47">
              <a:extLst>
                <a:ext uri="{FF2B5EF4-FFF2-40B4-BE49-F238E27FC236}">
                  <a16:creationId xmlns:a16="http://schemas.microsoft.com/office/drawing/2014/main" id="{5EF9C226-5A5F-4D21-9650-5074B025C2D8}"/>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3059;p47">
              <a:extLst>
                <a:ext uri="{FF2B5EF4-FFF2-40B4-BE49-F238E27FC236}">
                  <a16:creationId xmlns:a16="http://schemas.microsoft.com/office/drawing/2014/main" id="{42C97742-5BA4-4ADA-BE1E-E018401782DF}"/>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3060;p47">
              <a:extLst>
                <a:ext uri="{FF2B5EF4-FFF2-40B4-BE49-F238E27FC236}">
                  <a16:creationId xmlns:a16="http://schemas.microsoft.com/office/drawing/2014/main" id="{7EF885D0-1DED-4DDB-A11C-2F03B3BC2FDF}"/>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3061;p47">
              <a:extLst>
                <a:ext uri="{FF2B5EF4-FFF2-40B4-BE49-F238E27FC236}">
                  <a16:creationId xmlns:a16="http://schemas.microsoft.com/office/drawing/2014/main" id="{23B5BEF4-D649-421B-994A-1F3E159AA3DE}"/>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3062;p47">
              <a:extLst>
                <a:ext uri="{FF2B5EF4-FFF2-40B4-BE49-F238E27FC236}">
                  <a16:creationId xmlns:a16="http://schemas.microsoft.com/office/drawing/2014/main" id="{7EC196F2-E0F4-4E73-BFB5-CB121D2A8137}"/>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3063;p47">
              <a:extLst>
                <a:ext uri="{FF2B5EF4-FFF2-40B4-BE49-F238E27FC236}">
                  <a16:creationId xmlns:a16="http://schemas.microsoft.com/office/drawing/2014/main" id="{1F57FB93-FAFF-41A4-9554-2CFC246615CF}"/>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3064;p47">
              <a:extLst>
                <a:ext uri="{FF2B5EF4-FFF2-40B4-BE49-F238E27FC236}">
                  <a16:creationId xmlns:a16="http://schemas.microsoft.com/office/drawing/2014/main" id="{E1871C0A-15E3-4BA5-8C42-B922D62D9477}"/>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3065;p47">
              <a:extLst>
                <a:ext uri="{FF2B5EF4-FFF2-40B4-BE49-F238E27FC236}">
                  <a16:creationId xmlns:a16="http://schemas.microsoft.com/office/drawing/2014/main" id="{926AFC72-F895-4BB7-95FD-DEABC094EC58}"/>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3066;p47">
              <a:extLst>
                <a:ext uri="{FF2B5EF4-FFF2-40B4-BE49-F238E27FC236}">
                  <a16:creationId xmlns:a16="http://schemas.microsoft.com/office/drawing/2014/main" id="{38EC0145-3E09-4DB5-8219-633042DC62CE}"/>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3067;p47">
              <a:extLst>
                <a:ext uri="{FF2B5EF4-FFF2-40B4-BE49-F238E27FC236}">
                  <a16:creationId xmlns:a16="http://schemas.microsoft.com/office/drawing/2014/main" id="{C23C0DA4-1AC5-4E41-9613-76FCF10E36AC}"/>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3068;p47">
              <a:extLst>
                <a:ext uri="{FF2B5EF4-FFF2-40B4-BE49-F238E27FC236}">
                  <a16:creationId xmlns:a16="http://schemas.microsoft.com/office/drawing/2014/main" id="{FC8B103D-BEA9-4FCA-B10E-849C1E838EC9}"/>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3069;p47">
              <a:extLst>
                <a:ext uri="{FF2B5EF4-FFF2-40B4-BE49-F238E27FC236}">
                  <a16:creationId xmlns:a16="http://schemas.microsoft.com/office/drawing/2014/main" id="{D79BCC9C-BF8F-49EB-BBB7-6A2FE15A92E1}"/>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3070;p47">
              <a:extLst>
                <a:ext uri="{FF2B5EF4-FFF2-40B4-BE49-F238E27FC236}">
                  <a16:creationId xmlns:a16="http://schemas.microsoft.com/office/drawing/2014/main" id="{7707BF16-7B5C-4475-82B4-C976C9BC0CD6}"/>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3071;p47">
              <a:extLst>
                <a:ext uri="{FF2B5EF4-FFF2-40B4-BE49-F238E27FC236}">
                  <a16:creationId xmlns:a16="http://schemas.microsoft.com/office/drawing/2014/main" id="{583E0C4C-E3F2-48AA-821F-117C08171E6F}"/>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3072;p47">
              <a:extLst>
                <a:ext uri="{FF2B5EF4-FFF2-40B4-BE49-F238E27FC236}">
                  <a16:creationId xmlns:a16="http://schemas.microsoft.com/office/drawing/2014/main" id="{C5DAE929-E2D7-4146-B9F4-CE8CF6D25CAA}"/>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3073;p47">
              <a:extLst>
                <a:ext uri="{FF2B5EF4-FFF2-40B4-BE49-F238E27FC236}">
                  <a16:creationId xmlns:a16="http://schemas.microsoft.com/office/drawing/2014/main" id="{C3EA108A-C8FC-4347-8B85-AFC7066300F0}"/>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3074;p47">
              <a:extLst>
                <a:ext uri="{FF2B5EF4-FFF2-40B4-BE49-F238E27FC236}">
                  <a16:creationId xmlns:a16="http://schemas.microsoft.com/office/drawing/2014/main" id="{EB92E011-8DC0-4B14-99A9-A7D2A8B0E89F}"/>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3075;p47">
              <a:extLst>
                <a:ext uri="{FF2B5EF4-FFF2-40B4-BE49-F238E27FC236}">
                  <a16:creationId xmlns:a16="http://schemas.microsoft.com/office/drawing/2014/main" id="{175014F0-D649-4773-9D48-E4139B340BD5}"/>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3076;p47">
              <a:extLst>
                <a:ext uri="{FF2B5EF4-FFF2-40B4-BE49-F238E27FC236}">
                  <a16:creationId xmlns:a16="http://schemas.microsoft.com/office/drawing/2014/main" id="{F1B2866D-9EAC-4581-9087-B8F82BFDE523}"/>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3077;p47">
              <a:extLst>
                <a:ext uri="{FF2B5EF4-FFF2-40B4-BE49-F238E27FC236}">
                  <a16:creationId xmlns:a16="http://schemas.microsoft.com/office/drawing/2014/main" id="{779E5063-6D6B-4AFC-A6FB-BBEBCA06464B}"/>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3078;p47">
              <a:extLst>
                <a:ext uri="{FF2B5EF4-FFF2-40B4-BE49-F238E27FC236}">
                  <a16:creationId xmlns:a16="http://schemas.microsoft.com/office/drawing/2014/main" id="{D4B35C44-B784-4F3C-B94C-960DF2E11373}"/>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3079;p47">
              <a:extLst>
                <a:ext uri="{FF2B5EF4-FFF2-40B4-BE49-F238E27FC236}">
                  <a16:creationId xmlns:a16="http://schemas.microsoft.com/office/drawing/2014/main" id="{170F81A9-2002-44C7-A21B-EA0EC66574D1}"/>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3080;p47">
              <a:extLst>
                <a:ext uri="{FF2B5EF4-FFF2-40B4-BE49-F238E27FC236}">
                  <a16:creationId xmlns:a16="http://schemas.microsoft.com/office/drawing/2014/main" id="{5271BFE9-7DD5-4DD4-993F-C865196C2B0E}"/>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81;p47">
              <a:extLst>
                <a:ext uri="{FF2B5EF4-FFF2-40B4-BE49-F238E27FC236}">
                  <a16:creationId xmlns:a16="http://schemas.microsoft.com/office/drawing/2014/main" id="{D7C1E8CC-050A-48D0-BC02-57C43CDC7466}"/>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82;p47">
              <a:extLst>
                <a:ext uri="{FF2B5EF4-FFF2-40B4-BE49-F238E27FC236}">
                  <a16:creationId xmlns:a16="http://schemas.microsoft.com/office/drawing/2014/main" id="{1D219608-75C1-4A86-9CDD-8AC7FA8885C5}"/>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83;p47">
              <a:extLst>
                <a:ext uri="{FF2B5EF4-FFF2-40B4-BE49-F238E27FC236}">
                  <a16:creationId xmlns:a16="http://schemas.microsoft.com/office/drawing/2014/main" id="{CFB70C1D-8BB4-4D46-9DC6-F7BBF82BA1C2}"/>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84;p47">
              <a:extLst>
                <a:ext uri="{FF2B5EF4-FFF2-40B4-BE49-F238E27FC236}">
                  <a16:creationId xmlns:a16="http://schemas.microsoft.com/office/drawing/2014/main" id="{D5145176-45D2-490E-B859-E69AE25CD4BF}"/>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85;p47">
              <a:extLst>
                <a:ext uri="{FF2B5EF4-FFF2-40B4-BE49-F238E27FC236}">
                  <a16:creationId xmlns:a16="http://schemas.microsoft.com/office/drawing/2014/main" id="{3D7FE0F3-A50D-4D2C-BD28-351BF944104E}"/>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86;p47">
              <a:extLst>
                <a:ext uri="{FF2B5EF4-FFF2-40B4-BE49-F238E27FC236}">
                  <a16:creationId xmlns:a16="http://schemas.microsoft.com/office/drawing/2014/main" id="{C2B943E5-3E79-4AAF-8F79-2216BB92CE97}"/>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87;p47">
              <a:extLst>
                <a:ext uri="{FF2B5EF4-FFF2-40B4-BE49-F238E27FC236}">
                  <a16:creationId xmlns:a16="http://schemas.microsoft.com/office/drawing/2014/main" id="{50505981-D504-4744-B112-99CF094CB012}"/>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88;p47">
              <a:extLst>
                <a:ext uri="{FF2B5EF4-FFF2-40B4-BE49-F238E27FC236}">
                  <a16:creationId xmlns:a16="http://schemas.microsoft.com/office/drawing/2014/main" id="{99F31560-D7B0-4883-8AE5-8E0B89DCC91D}"/>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9;p47">
              <a:extLst>
                <a:ext uri="{FF2B5EF4-FFF2-40B4-BE49-F238E27FC236}">
                  <a16:creationId xmlns:a16="http://schemas.microsoft.com/office/drawing/2014/main" id="{4E67865C-A83E-4800-BF75-FBAFD5BA7054}"/>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0;p47">
              <a:extLst>
                <a:ext uri="{FF2B5EF4-FFF2-40B4-BE49-F238E27FC236}">
                  <a16:creationId xmlns:a16="http://schemas.microsoft.com/office/drawing/2014/main" id="{89724620-FE3E-47F8-8A37-1A4C52DE8E7C}"/>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091;p47">
              <a:extLst>
                <a:ext uri="{FF2B5EF4-FFF2-40B4-BE49-F238E27FC236}">
                  <a16:creationId xmlns:a16="http://schemas.microsoft.com/office/drawing/2014/main" id="{87468035-EA77-470A-9BD6-89A3DBCE11D1}"/>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092;p47">
              <a:extLst>
                <a:ext uri="{FF2B5EF4-FFF2-40B4-BE49-F238E27FC236}">
                  <a16:creationId xmlns:a16="http://schemas.microsoft.com/office/drawing/2014/main" id="{48D2E642-D851-44E0-8F83-1D421CFB4C8E}"/>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093;p47">
              <a:extLst>
                <a:ext uri="{FF2B5EF4-FFF2-40B4-BE49-F238E27FC236}">
                  <a16:creationId xmlns:a16="http://schemas.microsoft.com/office/drawing/2014/main" id="{C472154A-009F-412A-9AD1-AE5810D205EB}"/>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094;p47">
              <a:extLst>
                <a:ext uri="{FF2B5EF4-FFF2-40B4-BE49-F238E27FC236}">
                  <a16:creationId xmlns:a16="http://schemas.microsoft.com/office/drawing/2014/main" id="{DD5565F5-F182-437D-9314-D610C62E5A01}"/>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095;p47">
              <a:extLst>
                <a:ext uri="{FF2B5EF4-FFF2-40B4-BE49-F238E27FC236}">
                  <a16:creationId xmlns:a16="http://schemas.microsoft.com/office/drawing/2014/main" id="{238F7A25-E3A7-4E11-A548-7CE3E7BF9ADF}"/>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096;p47">
              <a:extLst>
                <a:ext uri="{FF2B5EF4-FFF2-40B4-BE49-F238E27FC236}">
                  <a16:creationId xmlns:a16="http://schemas.microsoft.com/office/drawing/2014/main" id="{B18E5DF6-C734-49B4-85AE-9275C3097E30}"/>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097;p47">
              <a:extLst>
                <a:ext uri="{FF2B5EF4-FFF2-40B4-BE49-F238E27FC236}">
                  <a16:creationId xmlns:a16="http://schemas.microsoft.com/office/drawing/2014/main" id="{5FEB1FAB-EFD4-4CEF-8722-012D56CC5E1C}"/>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098;p47">
              <a:extLst>
                <a:ext uri="{FF2B5EF4-FFF2-40B4-BE49-F238E27FC236}">
                  <a16:creationId xmlns:a16="http://schemas.microsoft.com/office/drawing/2014/main" id="{D29A86C6-7675-4124-A3A2-9D1DFDE3056C}"/>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099;p47">
              <a:extLst>
                <a:ext uri="{FF2B5EF4-FFF2-40B4-BE49-F238E27FC236}">
                  <a16:creationId xmlns:a16="http://schemas.microsoft.com/office/drawing/2014/main" id="{720AFA54-45FB-4885-B2E8-9EF3A9FC2A4C}"/>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00;p47">
              <a:extLst>
                <a:ext uri="{FF2B5EF4-FFF2-40B4-BE49-F238E27FC236}">
                  <a16:creationId xmlns:a16="http://schemas.microsoft.com/office/drawing/2014/main" id="{D9AA37B0-F150-4E69-9438-DA39A7D9A342}"/>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101;p47">
              <a:extLst>
                <a:ext uri="{FF2B5EF4-FFF2-40B4-BE49-F238E27FC236}">
                  <a16:creationId xmlns:a16="http://schemas.microsoft.com/office/drawing/2014/main" id="{23E588DC-89A4-47B1-8D49-A212DA0BD53A}"/>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102;p47">
              <a:extLst>
                <a:ext uri="{FF2B5EF4-FFF2-40B4-BE49-F238E27FC236}">
                  <a16:creationId xmlns:a16="http://schemas.microsoft.com/office/drawing/2014/main" id="{1D64EF1E-CAD2-47DA-A896-06C53FD4643A}"/>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103;p47">
              <a:extLst>
                <a:ext uri="{FF2B5EF4-FFF2-40B4-BE49-F238E27FC236}">
                  <a16:creationId xmlns:a16="http://schemas.microsoft.com/office/drawing/2014/main" id="{0331A664-D4DB-4029-9703-20CB315D91BE}"/>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104;p47">
              <a:extLst>
                <a:ext uri="{FF2B5EF4-FFF2-40B4-BE49-F238E27FC236}">
                  <a16:creationId xmlns:a16="http://schemas.microsoft.com/office/drawing/2014/main" id="{BBE299DC-0EE1-4846-905C-FAD1BD53A159}"/>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105;p47">
              <a:extLst>
                <a:ext uri="{FF2B5EF4-FFF2-40B4-BE49-F238E27FC236}">
                  <a16:creationId xmlns:a16="http://schemas.microsoft.com/office/drawing/2014/main" id="{BDDB77AB-7F2A-4AE8-815C-D19B92703E61}"/>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106;p47">
              <a:extLst>
                <a:ext uri="{FF2B5EF4-FFF2-40B4-BE49-F238E27FC236}">
                  <a16:creationId xmlns:a16="http://schemas.microsoft.com/office/drawing/2014/main" id="{72D133E8-CE24-47BE-9304-E342611D98E5}"/>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107;p47">
              <a:extLst>
                <a:ext uri="{FF2B5EF4-FFF2-40B4-BE49-F238E27FC236}">
                  <a16:creationId xmlns:a16="http://schemas.microsoft.com/office/drawing/2014/main" id="{6E53306D-8611-45F2-AC26-51D1E89FC3E0}"/>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108;p47">
              <a:extLst>
                <a:ext uri="{FF2B5EF4-FFF2-40B4-BE49-F238E27FC236}">
                  <a16:creationId xmlns:a16="http://schemas.microsoft.com/office/drawing/2014/main" id="{C22D3E92-510F-4AE0-9B9D-F82674900D34}"/>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109;p47">
              <a:extLst>
                <a:ext uri="{FF2B5EF4-FFF2-40B4-BE49-F238E27FC236}">
                  <a16:creationId xmlns:a16="http://schemas.microsoft.com/office/drawing/2014/main" id="{00FC961B-889A-441A-8C9C-C20A3EB4E447}"/>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110;p47">
              <a:extLst>
                <a:ext uri="{FF2B5EF4-FFF2-40B4-BE49-F238E27FC236}">
                  <a16:creationId xmlns:a16="http://schemas.microsoft.com/office/drawing/2014/main" id="{DB8EDCD3-8389-4267-86E1-ACB8FBC16CA7}"/>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111;p47">
              <a:extLst>
                <a:ext uri="{FF2B5EF4-FFF2-40B4-BE49-F238E27FC236}">
                  <a16:creationId xmlns:a16="http://schemas.microsoft.com/office/drawing/2014/main" id="{28C316E3-5011-47DF-BBF5-E437F85D87B4}"/>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112;p47">
              <a:extLst>
                <a:ext uri="{FF2B5EF4-FFF2-40B4-BE49-F238E27FC236}">
                  <a16:creationId xmlns:a16="http://schemas.microsoft.com/office/drawing/2014/main" id="{A84C0438-1600-4020-B90C-69F392F6E278}"/>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113;p47">
              <a:extLst>
                <a:ext uri="{FF2B5EF4-FFF2-40B4-BE49-F238E27FC236}">
                  <a16:creationId xmlns:a16="http://schemas.microsoft.com/office/drawing/2014/main" id="{0E44168F-EDFD-48F5-97A4-276E3178A1D9}"/>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114;p47">
              <a:extLst>
                <a:ext uri="{FF2B5EF4-FFF2-40B4-BE49-F238E27FC236}">
                  <a16:creationId xmlns:a16="http://schemas.microsoft.com/office/drawing/2014/main" id="{B4015149-14F8-43CF-B075-90A9A5C9AF16}"/>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115;p47">
              <a:extLst>
                <a:ext uri="{FF2B5EF4-FFF2-40B4-BE49-F238E27FC236}">
                  <a16:creationId xmlns:a16="http://schemas.microsoft.com/office/drawing/2014/main" id="{B47736FA-2DD0-45DB-B279-FBEF11234EC8}"/>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116;p47">
              <a:extLst>
                <a:ext uri="{FF2B5EF4-FFF2-40B4-BE49-F238E27FC236}">
                  <a16:creationId xmlns:a16="http://schemas.microsoft.com/office/drawing/2014/main" id="{A90B66BD-F863-4861-A328-16B8F4C2030A}"/>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117;p47">
              <a:extLst>
                <a:ext uri="{FF2B5EF4-FFF2-40B4-BE49-F238E27FC236}">
                  <a16:creationId xmlns:a16="http://schemas.microsoft.com/office/drawing/2014/main" id="{EE36EB9A-FA3E-4767-BA5F-F6A78633F776}"/>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118;p47">
              <a:extLst>
                <a:ext uri="{FF2B5EF4-FFF2-40B4-BE49-F238E27FC236}">
                  <a16:creationId xmlns:a16="http://schemas.microsoft.com/office/drawing/2014/main" id="{57772573-83E3-4779-AC20-12DAD2B711C1}"/>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119;p47">
              <a:extLst>
                <a:ext uri="{FF2B5EF4-FFF2-40B4-BE49-F238E27FC236}">
                  <a16:creationId xmlns:a16="http://schemas.microsoft.com/office/drawing/2014/main" id="{F515AE71-5E16-46D3-9F79-456EB5AA456D}"/>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120;p47">
              <a:extLst>
                <a:ext uri="{FF2B5EF4-FFF2-40B4-BE49-F238E27FC236}">
                  <a16:creationId xmlns:a16="http://schemas.microsoft.com/office/drawing/2014/main" id="{50643CC5-E687-4B9E-B2B9-1921C49E6268}"/>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121;p47">
              <a:extLst>
                <a:ext uri="{FF2B5EF4-FFF2-40B4-BE49-F238E27FC236}">
                  <a16:creationId xmlns:a16="http://schemas.microsoft.com/office/drawing/2014/main" id="{E52667B5-9543-4039-8619-9BBE3414BB1E}"/>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122;p47">
              <a:extLst>
                <a:ext uri="{FF2B5EF4-FFF2-40B4-BE49-F238E27FC236}">
                  <a16:creationId xmlns:a16="http://schemas.microsoft.com/office/drawing/2014/main" id="{66400ADD-9839-41DA-ACAF-D6C7FDA1459D}"/>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123;p47">
              <a:extLst>
                <a:ext uri="{FF2B5EF4-FFF2-40B4-BE49-F238E27FC236}">
                  <a16:creationId xmlns:a16="http://schemas.microsoft.com/office/drawing/2014/main" id="{CF82C0D2-2EA9-4BCF-BA0B-F8ED0E2A7BC5}"/>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124;p47">
              <a:extLst>
                <a:ext uri="{FF2B5EF4-FFF2-40B4-BE49-F238E27FC236}">
                  <a16:creationId xmlns:a16="http://schemas.microsoft.com/office/drawing/2014/main" id="{F3BA00FA-EF78-4513-B945-FACAC4421BA7}"/>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4" name="Google Shape;3125;p47">
              <a:extLst>
                <a:ext uri="{FF2B5EF4-FFF2-40B4-BE49-F238E27FC236}">
                  <a16:creationId xmlns:a16="http://schemas.microsoft.com/office/drawing/2014/main" id="{FC73249A-2D03-4CE9-9AFB-1BEE788F492E}"/>
                </a:ext>
              </a:extLst>
            </p:cNvPr>
            <p:cNvGrpSpPr/>
            <p:nvPr/>
          </p:nvGrpSpPr>
          <p:grpSpPr>
            <a:xfrm>
              <a:off x="3923682" y="3244965"/>
              <a:ext cx="195764" cy="131404"/>
              <a:chOff x="5733332" y="4102215"/>
              <a:chExt cx="195764" cy="131404"/>
            </a:xfrm>
          </p:grpSpPr>
          <p:sp>
            <p:nvSpPr>
              <p:cNvPr id="369" name="Google Shape;3126;p47">
                <a:extLst>
                  <a:ext uri="{FF2B5EF4-FFF2-40B4-BE49-F238E27FC236}">
                    <a16:creationId xmlns:a16="http://schemas.microsoft.com/office/drawing/2014/main" id="{06E1ED7F-E003-42DE-9766-767D50494317}"/>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127;p47">
                <a:extLst>
                  <a:ext uri="{FF2B5EF4-FFF2-40B4-BE49-F238E27FC236}">
                    <a16:creationId xmlns:a16="http://schemas.microsoft.com/office/drawing/2014/main" id="{7E8AB7A7-66E7-4FDC-B42B-233CB719A94E}"/>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128;p47">
                <a:extLst>
                  <a:ext uri="{FF2B5EF4-FFF2-40B4-BE49-F238E27FC236}">
                    <a16:creationId xmlns:a16="http://schemas.microsoft.com/office/drawing/2014/main" id="{3D086642-1CAB-47D6-9A27-B06BBF9125AA}"/>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129;p47">
                <a:extLst>
                  <a:ext uri="{FF2B5EF4-FFF2-40B4-BE49-F238E27FC236}">
                    <a16:creationId xmlns:a16="http://schemas.microsoft.com/office/drawing/2014/main" id="{B942E48F-162F-4A6D-A9FE-38CDC19EC113}"/>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130;p47">
                <a:extLst>
                  <a:ext uri="{FF2B5EF4-FFF2-40B4-BE49-F238E27FC236}">
                    <a16:creationId xmlns:a16="http://schemas.microsoft.com/office/drawing/2014/main" id="{5F62A1AC-8EF7-47CA-A7FA-F48B80B966E0}"/>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131;p47">
                <a:extLst>
                  <a:ext uri="{FF2B5EF4-FFF2-40B4-BE49-F238E27FC236}">
                    <a16:creationId xmlns:a16="http://schemas.microsoft.com/office/drawing/2014/main" id="{E0C16E95-2F2F-48ED-8D9F-D1F85C7D0372}"/>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132;p47">
                <a:extLst>
                  <a:ext uri="{FF2B5EF4-FFF2-40B4-BE49-F238E27FC236}">
                    <a16:creationId xmlns:a16="http://schemas.microsoft.com/office/drawing/2014/main" id="{CD14A49D-5A31-452C-9B53-8CCA20086E3B}"/>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133;p47">
                <a:extLst>
                  <a:ext uri="{FF2B5EF4-FFF2-40B4-BE49-F238E27FC236}">
                    <a16:creationId xmlns:a16="http://schemas.microsoft.com/office/drawing/2014/main" id="{839C88DC-46D1-47C4-A0F2-5825AF8BF8B1}"/>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134;p47">
                <a:extLst>
                  <a:ext uri="{FF2B5EF4-FFF2-40B4-BE49-F238E27FC236}">
                    <a16:creationId xmlns:a16="http://schemas.microsoft.com/office/drawing/2014/main" id="{59AD93BF-931A-4EFF-BF61-978B86DC1DD2}"/>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5" name="Google Shape;3135;p47">
              <a:extLst>
                <a:ext uri="{FF2B5EF4-FFF2-40B4-BE49-F238E27FC236}">
                  <a16:creationId xmlns:a16="http://schemas.microsoft.com/office/drawing/2014/main" id="{8BAC7D08-535B-4836-A2A6-B2EAE71DDB67}"/>
                </a:ext>
              </a:extLst>
            </p:cNvPr>
            <p:cNvGrpSpPr/>
            <p:nvPr/>
          </p:nvGrpSpPr>
          <p:grpSpPr>
            <a:xfrm flipH="1">
              <a:off x="3829267" y="2465054"/>
              <a:ext cx="683694" cy="518573"/>
              <a:chOff x="6621095" y="1452181"/>
              <a:chExt cx="330894" cy="250785"/>
            </a:xfrm>
          </p:grpSpPr>
          <p:sp>
            <p:nvSpPr>
              <p:cNvPr id="364" name="Google Shape;3136;p47">
                <a:extLst>
                  <a:ext uri="{FF2B5EF4-FFF2-40B4-BE49-F238E27FC236}">
                    <a16:creationId xmlns:a16="http://schemas.microsoft.com/office/drawing/2014/main" id="{9D71C9E8-E6CB-4627-B5E8-AD9E86FC13C3}"/>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137;p47">
                <a:extLst>
                  <a:ext uri="{FF2B5EF4-FFF2-40B4-BE49-F238E27FC236}">
                    <a16:creationId xmlns:a16="http://schemas.microsoft.com/office/drawing/2014/main" id="{31AF6B68-44F0-483C-8E94-14157E031B90}"/>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138;p47">
                <a:extLst>
                  <a:ext uri="{FF2B5EF4-FFF2-40B4-BE49-F238E27FC236}">
                    <a16:creationId xmlns:a16="http://schemas.microsoft.com/office/drawing/2014/main" id="{38BE4284-B8EF-4C1C-BFCB-8845CA2D91A9}"/>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139;p47">
                <a:extLst>
                  <a:ext uri="{FF2B5EF4-FFF2-40B4-BE49-F238E27FC236}">
                    <a16:creationId xmlns:a16="http://schemas.microsoft.com/office/drawing/2014/main" id="{43CCE256-FA19-4920-9590-22944D0197F4}"/>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140;p47">
                <a:extLst>
                  <a:ext uri="{FF2B5EF4-FFF2-40B4-BE49-F238E27FC236}">
                    <a16:creationId xmlns:a16="http://schemas.microsoft.com/office/drawing/2014/main" id="{1900B345-2D5C-43F6-AF9D-EE46BEBE7D0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6" name="Google Shape;3141;p47">
              <a:extLst>
                <a:ext uri="{FF2B5EF4-FFF2-40B4-BE49-F238E27FC236}">
                  <a16:creationId xmlns:a16="http://schemas.microsoft.com/office/drawing/2014/main" id="{04BAB230-593D-4D94-B73F-3B0697C082CF}"/>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142;p47">
              <a:extLst>
                <a:ext uri="{FF2B5EF4-FFF2-40B4-BE49-F238E27FC236}">
                  <a16:creationId xmlns:a16="http://schemas.microsoft.com/office/drawing/2014/main" id="{4CCA7FDD-BA67-495E-BD36-6DEC693954CC}"/>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143;p47">
              <a:extLst>
                <a:ext uri="{FF2B5EF4-FFF2-40B4-BE49-F238E27FC236}">
                  <a16:creationId xmlns:a16="http://schemas.microsoft.com/office/drawing/2014/main" id="{4144F59B-5836-43A6-901B-531CAEB1831C}"/>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144;p47">
              <a:extLst>
                <a:ext uri="{FF2B5EF4-FFF2-40B4-BE49-F238E27FC236}">
                  <a16:creationId xmlns:a16="http://schemas.microsoft.com/office/drawing/2014/main" id="{94020D00-FDD6-4022-902C-A618A62C3148}"/>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145;p47">
              <a:extLst>
                <a:ext uri="{FF2B5EF4-FFF2-40B4-BE49-F238E27FC236}">
                  <a16:creationId xmlns:a16="http://schemas.microsoft.com/office/drawing/2014/main" id="{8F24B80F-7888-4DD6-9820-4CD1702DE601}"/>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146;p47">
              <a:extLst>
                <a:ext uri="{FF2B5EF4-FFF2-40B4-BE49-F238E27FC236}">
                  <a16:creationId xmlns:a16="http://schemas.microsoft.com/office/drawing/2014/main" id="{9A381072-3D84-4DCE-A0E1-159E91887E91}"/>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147;p47">
              <a:extLst>
                <a:ext uri="{FF2B5EF4-FFF2-40B4-BE49-F238E27FC236}">
                  <a16:creationId xmlns:a16="http://schemas.microsoft.com/office/drawing/2014/main" id="{3E9C8923-0CBC-4CDF-9008-33571003E9E1}"/>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148;p47">
              <a:extLst>
                <a:ext uri="{FF2B5EF4-FFF2-40B4-BE49-F238E27FC236}">
                  <a16:creationId xmlns:a16="http://schemas.microsoft.com/office/drawing/2014/main" id="{A6E7E02E-3AC5-4458-9557-EDFFE46E99F2}"/>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149;p47">
              <a:extLst>
                <a:ext uri="{FF2B5EF4-FFF2-40B4-BE49-F238E27FC236}">
                  <a16:creationId xmlns:a16="http://schemas.microsoft.com/office/drawing/2014/main" id="{75BFEF5D-E157-4F18-A3BB-85E2FA648471}"/>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150;p47">
              <a:extLst>
                <a:ext uri="{FF2B5EF4-FFF2-40B4-BE49-F238E27FC236}">
                  <a16:creationId xmlns:a16="http://schemas.microsoft.com/office/drawing/2014/main" id="{7BA1C1FF-08A2-4BC7-9325-AC263BA10D00}"/>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151;p47">
              <a:extLst>
                <a:ext uri="{FF2B5EF4-FFF2-40B4-BE49-F238E27FC236}">
                  <a16:creationId xmlns:a16="http://schemas.microsoft.com/office/drawing/2014/main" id="{F3121580-4124-43E7-8AF1-4E18690E2E55}"/>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152;p47">
              <a:extLst>
                <a:ext uri="{FF2B5EF4-FFF2-40B4-BE49-F238E27FC236}">
                  <a16:creationId xmlns:a16="http://schemas.microsoft.com/office/drawing/2014/main" id="{8D0D1DAB-1EBE-4673-8549-7ABD49C6051E}"/>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153;p47">
              <a:extLst>
                <a:ext uri="{FF2B5EF4-FFF2-40B4-BE49-F238E27FC236}">
                  <a16:creationId xmlns:a16="http://schemas.microsoft.com/office/drawing/2014/main" id="{4E63FA7C-267B-4E59-B236-13D3CF6A0990}"/>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154;p47">
              <a:extLst>
                <a:ext uri="{FF2B5EF4-FFF2-40B4-BE49-F238E27FC236}">
                  <a16:creationId xmlns:a16="http://schemas.microsoft.com/office/drawing/2014/main" id="{BBAB4A65-7A6E-4ADE-B704-8CF72C0E69C2}"/>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155;p47">
              <a:extLst>
                <a:ext uri="{FF2B5EF4-FFF2-40B4-BE49-F238E27FC236}">
                  <a16:creationId xmlns:a16="http://schemas.microsoft.com/office/drawing/2014/main" id="{67162301-3120-48EB-9B65-2BF8612DD65C}"/>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156;p47">
              <a:extLst>
                <a:ext uri="{FF2B5EF4-FFF2-40B4-BE49-F238E27FC236}">
                  <a16:creationId xmlns:a16="http://schemas.microsoft.com/office/drawing/2014/main" id="{C5CF28E3-5E75-4CA6-9C0E-8D145DDD50C0}"/>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157;p47">
              <a:extLst>
                <a:ext uri="{FF2B5EF4-FFF2-40B4-BE49-F238E27FC236}">
                  <a16:creationId xmlns:a16="http://schemas.microsoft.com/office/drawing/2014/main" id="{9DEA82F2-AA73-4513-A032-E5BD9DCCD613}"/>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158;p47">
              <a:extLst>
                <a:ext uri="{FF2B5EF4-FFF2-40B4-BE49-F238E27FC236}">
                  <a16:creationId xmlns:a16="http://schemas.microsoft.com/office/drawing/2014/main" id="{725D2A37-BB92-41F7-BC8F-FE8ECBBF256C}"/>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4" name="Retângulo 113">
            <a:extLst>
              <a:ext uri="{FF2B5EF4-FFF2-40B4-BE49-F238E27FC236}">
                <a16:creationId xmlns:a16="http://schemas.microsoft.com/office/drawing/2014/main" id="{6F51840F-91C0-4EA4-95FF-5DD8C45648B9}"/>
              </a:ext>
            </a:extLst>
          </p:cNvPr>
          <p:cNvSpPr/>
          <p:nvPr/>
        </p:nvSpPr>
        <p:spPr>
          <a:xfrm flipV="1">
            <a:off x="457200" y="3844838"/>
            <a:ext cx="5663331" cy="1120381"/>
          </a:xfrm>
          <a:prstGeom prst="rect">
            <a:avLst/>
          </a:prstGeom>
          <a:noFill/>
          <a:ln>
            <a:solidFill>
              <a:srgbClr val="00B5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2844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grpSp>
        <p:nvGrpSpPr>
          <p:cNvPr id="19" name="Google Shape;1702;p28">
            <a:extLst>
              <a:ext uri="{FF2B5EF4-FFF2-40B4-BE49-F238E27FC236}">
                <a16:creationId xmlns:a16="http://schemas.microsoft.com/office/drawing/2014/main" id="{C2190A90-1033-49A9-B6B2-87565A1C5DC0}"/>
              </a:ext>
            </a:extLst>
          </p:cNvPr>
          <p:cNvGrpSpPr/>
          <p:nvPr/>
        </p:nvGrpSpPr>
        <p:grpSpPr>
          <a:xfrm>
            <a:off x="5458331" y="2571750"/>
            <a:ext cx="2051418" cy="1769347"/>
            <a:chOff x="1083025" y="2306625"/>
            <a:chExt cx="1834900" cy="1582600"/>
          </a:xfrm>
        </p:grpSpPr>
        <p:sp>
          <p:nvSpPr>
            <p:cNvPr id="30" name="Google Shape;1704;p28">
              <a:extLst>
                <a:ext uri="{FF2B5EF4-FFF2-40B4-BE49-F238E27FC236}">
                  <a16:creationId xmlns:a16="http://schemas.microsoft.com/office/drawing/2014/main" id="{F42C7446-EEBB-419E-9712-79E938CB6728}"/>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pt-BR" sz="1200" b="1" dirty="0">
                  <a:solidFill>
                    <a:schemeClr val="accent2"/>
                  </a:solidFill>
                  <a:latin typeface="Barlow"/>
                  <a:ea typeface="Barlow"/>
                  <a:cs typeface="Barlow"/>
                  <a:sym typeface="Barlow"/>
                </a:rPr>
                <a:t>Real data </a:t>
              </a:r>
              <a:r>
                <a:rPr lang="pt-BR" sz="1200" b="1" dirty="0" err="1">
                  <a:solidFill>
                    <a:schemeClr val="accent2"/>
                  </a:solidFill>
                  <a:latin typeface="Barlow"/>
                  <a:ea typeface="Barlow"/>
                  <a:cs typeface="Barlow"/>
                  <a:sym typeface="Barlow"/>
                </a:rPr>
                <a:t>analysis</a:t>
              </a:r>
              <a:endParaRPr lang="pt-BR" sz="1200" b="1" dirty="0">
                <a:solidFill>
                  <a:schemeClr val="accent2"/>
                </a:solidFill>
                <a:latin typeface="Barlow"/>
                <a:ea typeface="Barlow"/>
                <a:cs typeface="Barlow"/>
                <a:sym typeface="Barlow"/>
              </a:endParaRPr>
            </a:p>
          </p:txBody>
        </p:sp>
        <p:sp>
          <p:nvSpPr>
            <p:cNvPr id="31" name="Google Shape;1705;p28">
              <a:extLst>
                <a:ext uri="{FF2B5EF4-FFF2-40B4-BE49-F238E27FC236}">
                  <a16:creationId xmlns:a16="http://schemas.microsoft.com/office/drawing/2014/main" id="{802F4096-D854-48C6-87BA-87A64E026B77}"/>
                </a:ext>
              </a:extLst>
            </p:cNvPr>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dirty="0">
                <a:solidFill>
                  <a:schemeClr val="accent2"/>
                </a:solidFill>
                <a:latin typeface="Barlow"/>
                <a:ea typeface="Barlow"/>
                <a:cs typeface="Barlow"/>
                <a:sym typeface="Barlow"/>
              </a:endParaRPr>
            </a:p>
          </p:txBody>
        </p:sp>
        <p:sp>
          <p:nvSpPr>
            <p:cNvPr id="32" name="Google Shape;1707;p28">
              <a:extLst>
                <a:ext uri="{FF2B5EF4-FFF2-40B4-BE49-F238E27FC236}">
                  <a16:creationId xmlns:a16="http://schemas.microsoft.com/office/drawing/2014/main" id="{5C90D389-FB5F-4515-A9EB-23C85C0FCC63}"/>
                </a:ext>
              </a:extLst>
            </p:cNvPr>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3" name="Google Shape;1708;p28">
              <a:extLst>
                <a:ext uri="{FF2B5EF4-FFF2-40B4-BE49-F238E27FC236}">
                  <a16:creationId xmlns:a16="http://schemas.microsoft.com/office/drawing/2014/main" id="{E1860F2F-AD36-4335-AD4E-572DD97D6F33}"/>
                </a:ext>
              </a:extLst>
            </p:cNvPr>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702;p28">
            <a:extLst>
              <a:ext uri="{FF2B5EF4-FFF2-40B4-BE49-F238E27FC236}">
                <a16:creationId xmlns:a16="http://schemas.microsoft.com/office/drawing/2014/main" id="{872E9F83-1167-4D38-8964-3597BD6903B9}"/>
              </a:ext>
            </a:extLst>
          </p:cNvPr>
          <p:cNvGrpSpPr/>
          <p:nvPr/>
        </p:nvGrpSpPr>
        <p:grpSpPr>
          <a:xfrm>
            <a:off x="3543397" y="2571750"/>
            <a:ext cx="2051418" cy="1769347"/>
            <a:chOff x="1083025" y="2306625"/>
            <a:chExt cx="1834900" cy="1582600"/>
          </a:xfrm>
        </p:grpSpPr>
        <p:sp>
          <p:nvSpPr>
            <p:cNvPr id="24" name="Google Shape;1704;p28">
              <a:extLst>
                <a:ext uri="{FF2B5EF4-FFF2-40B4-BE49-F238E27FC236}">
                  <a16:creationId xmlns:a16="http://schemas.microsoft.com/office/drawing/2014/main" id="{DA4961AB-31F2-4BCD-9849-59ABB102C8C3}"/>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pt-BR" sz="1200" b="1" dirty="0" err="1">
                  <a:solidFill>
                    <a:schemeClr val="accent2"/>
                  </a:solidFill>
                  <a:latin typeface="Barlow"/>
                  <a:ea typeface="Barlow"/>
                  <a:cs typeface="Barlow"/>
                  <a:sym typeface="Barlow"/>
                </a:rPr>
                <a:t>Solving</a:t>
              </a:r>
              <a:r>
                <a:rPr lang="pt-BR" sz="1200" b="1" dirty="0">
                  <a:solidFill>
                    <a:schemeClr val="accent2"/>
                  </a:solidFill>
                  <a:latin typeface="Barlow"/>
                  <a:ea typeface="Barlow"/>
                  <a:cs typeface="Barlow"/>
                  <a:sym typeface="Barlow"/>
                </a:rPr>
                <a:t> </a:t>
              </a:r>
              <a:r>
                <a:rPr lang="pt-BR" sz="1200" b="1" dirty="0" err="1">
                  <a:solidFill>
                    <a:schemeClr val="accent2"/>
                  </a:solidFill>
                  <a:latin typeface="Barlow"/>
                  <a:ea typeface="Barlow"/>
                  <a:cs typeface="Barlow"/>
                  <a:sym typeface="Barlow"/>
                </a:rPr>
                <a:t>the</a:t>
              </a:r>
              <a:r>
                <a:rPr lang="pt-BR" sz="1200" b="1" dirty="0">
                  <a:solidFill>
                    <a:schemeClr val="accent2"/>
                  </a:solidFill>
                  <a:latin typeface="Barlow"/>
                  <a:ea typeface="Barlow"/>
                  <a:cs typeface="Barlow"/>
                  <a:sym typeface="Barlow"/>
                </a:rPr>
                <a:t> </a:t>
              </a:r>
              <a:r>
                <a:rPr lang="pt-BR" sz="1200" b="1" dirty="0" err="1">
                  <a:solidFill>
                    <a:schemeClr val="accent2"/>
                  </a:solidFill>
                  <a:latin typeface="Barlow"/>
                  <a:ea typeface="Barlow"/>
                  <a:cs typeface="Barlow"/>
                  <a:sym typeface="Barlow"/>
                </a:rPr>
                <a:t>problem</a:t>
              </a:r>
              <a:endParaRPr lang="pt-BR" sz="1200" b="1" dirty="0">
                <a:solidFill>
                  <a:schemeClr val="accent2"/>
                </a:solidFill>
                <a:latin typeface="Barlow"/>
                <a:ea typeface="Barlow"/>
                <a:cs typeface="Barlow"/>
                <a:sym typeface="Barlow"/>
              </a:endParaRPr>
            </a:p>
          </p:txBody>
        </p:sp>
        <p:sp>
          <p:nvSpPr>
            <p:cNvPr id="27" name="Google Shape;1705;p28">
              <a:extLst>
                <a:ext uri="{FF2B5EF4-FFF2-40B4-BE49-F238E27FC236}">
                  <a16:creationId xmlns:a16="http://schemas.microsoft.com/office/drawing/2014/main" id="{81EA81AE-5A9D-4D1C-8273-E6AAFD159125}"/>
                </a:ext>
              </a:extLst>
            </p:cNvPr>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dirty="0">
                <a:solidFill>
                  <a:schemeClr val="accent2"/>
                </a:solidFill>
                <a:latin typeface="Barlow"/>
                <a:ea typeface="Barlow"/>
                <a:cs typeface="Barlow"/>
                <a:sym typeface="Barlow"/>
              </a:endParaRPr>
            </a:p>
          </p:txBody>
        </p:sp>
        <p:sp>
          <p:nvSpPr>
            <p:cNvPr id="28" name="Google Shape;1707;p28">
              <a:extLst>
                <a:ext uri="{FF2B5EF4-FFF2-40B4-BE49-F238E27FC236}">
                  <a16:creationId xmlns:a16="http://schemas.microsoft.com/office/drawing/2014/main" id="{90082A3F-49F3-4795-8CC6-9CB7E6E5E346}"/>
                </a:ext>
              </a:extLst>
            </p:cNvPr>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 name="Google Shape;1708;p28">
              <a:extLst>
                <a:ext uri="{FF2B5EF4-FFF2-40B4-BE49-F238E27FC236}">
                  <a16:creationId xmlns:a16="http://schemas.microsoft.com/office/drawing/2014/main" id="{C0EB8455-A846-495C-B020-EFC53847EA51}"/>
                </a:ext>
              </a:extLst>
            </p:cNvPr>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0" name="Google Shape;1700;p2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Agenda</a:t>
            </a:r>
            <a:endParaRPr dirty="0"/>
          </a:p>
        </p:txBody>
      </p:sp>
      <p:sp>
        <p:nvSpPr>
          <p:cNvPr id="1701" name="Google Shape;1701;p2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20" name="Google Shape;1702;p28">
            <a:extLst>
              <a:ext uri="{FF2B5EF4-FFF2-40B4-BE49-F238E27FC236}">
                <a16:creationId xmlns:a16="http://schemas.microsoft.com/office/drawing/2014/main" id="{4D85F43D-C78C-4F4B-B512-D4B2FA6D325D}"/>
              </a:ext>
            </a:extLst>
          </p:cNvPr>
          <p:cNvGrpSpPr/>
          <p:nvPr/>
        </p:nvGrpSpPr>
        <p:grpSpPr>
          <a:xfrm>
            <a:off x="1634251" y="2571750"/>
            <a:ext cx="2051418" cy="1769347"/>
            <a:chOff x="1083025" y="2306625"/>
            <a:chExt cx="1834900" cy="1582600"/>
          </a:xfrm>
        </p:grpSpPr>
        <p:sp>
          <p:nvSpPr>
            <p:cNvPr id="22" name="Google Shape;1704;p28">
              <a:extLst>
                <a:ext uri="{FF2B5EF4-FFF2-40B4-BE49-F238E27FC236}">
                  <a16:creationId xmlns:a16="http://schemas.microsoft.com/office/drawing/2014/main" id="{CFB2689D-EFE9-4F16-9170-E70A0D52EC69}"/>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pt-BR" sz="1200" b="1" dirty="0" err="1">
                  <a:solidFill>
                    <a:schemeClr val="accent2"/>
                  </a:solidFill>
                  <a:latin typeface="Barlow"/>
                  <a:ea typeface="Barlow"/>
                  <a:cs typeface="Barlow"/>
                  <a:sym typeface="Barlow"/>
                </a:rPr>
                <a:t>Understanding</a:t>
              </a:r>
              <a:r>
                <a:rPr lang="pt-BR" sz="1200" b="1" dirty="0">
                  <a:solidFill>
                    <a:schemeClr val="accent2"/>
                  </a:solidFill>
                  <a:latin typeface="Barlow"/>
                  <a:ea typeface="Barlow"/>
                  <a:cs typeface="Barlow"/>
                  <a:sym typeface="Barlow"/>
                </a:rPr>
                <a:t> </a:t>
              </a:r>
              <a:r>
                <a:rPr lang="pt-BR" sz="1200" b="1" dirty="0" err="1">
                  <a:solidFill>
                    <a:schemeClr val="accent2"/>
                  </a:solidFill>
                  <a:latin typeface="Barlow"/>
                  <a:ea typeface="Barlow"/>
                  <a:cs typeface="Barlow"/>
                  <a:sym typeface="Barlow"/>
                </a:rPr>
                <a:t>the</a:t>
              </a:r>
              <a:r>
                <a:rPr lang="pt-BR" sz="1200" b="1" dirty="0">
                  <a:solidFill>
                    <a:schemeClr val="accent2"/>
                  </a:solidFill>
                  <a:latin typeface="Barlow"/>
                  <a:ea typeface="Barlow"/>
                  <a:cs typeface="Barlow"/>
                  <a:sym typeface="Barlow"/>
                </a:rPr>
                <a:t> </a:t>
              </a:r>
              <a:r>
                <a:rPr lang="pt-BR" sz="1200" b="1" dirty="0" err="1">
                  <a:solidFill>
                    <a:schemeClr val="accent2"/>
                  </a:solidFill>
                  <a:latin typeface="Barlow"/>
                  <a:ea typeface="Barlow"/>
                  <a:cs typeface="Barlow"/>
                  <a:sym typeface="Barlow"/>
                </a:rPr>
                <a:t>Industry</a:t>
              </a:r>
              <a:endParaRPr lang="pt-BR" sz="1200" b="1" dirty="0">
                <a:solidFill>
                  <a:schemeClr val="accent2"/>
                </a:solidFill>
                <a:latin typeface="Barlow"/>
                <a:ea typeface="Barlow"/>
                <a:cs typeface="Barlow"/>
                <a:sym typeface="Barlow"/>
              </a:endParaRPr>
            </a:p>
          </p:txBody>
        </p:sp>
        <p:sp>
          <p:nvSpPr>
            <p:cNvPr id="23" name="Google Shape;1705;p28">
              <a:extLst>
                <a:ext uri="{FF2B5EF4-FFF2-40B4-BE49-F238E27FC236}">
                  <a16:creationId xmlns:a16="http://schemas.microsoft.com/office/drawing/2014/main" id="{6C880EF3-EA06-40D3-805C-133516D2DA9D}"/>
                </a:ext>
              </a:extLst>
            </p:cNvPr>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dirty="0">
                <a:solidFill>
                  <a:schemeClr val="accent2"/>
                </a:solidFill>
                <a:latin typeface="Barlow"/>
                <a:ea typeface="Barlow"/>
                <a:cs typeface="Barlow"/>
                <a:sym typeface="Barlow"/>
              </a:endParaRPr>
            </a:p>
          </p:txBody>
        </p:sp>
        <p:sp>
          <p:nvSpPr>
            <p:cNvPr id="25" name="Google Shape;1707;p28">
              <a:extLst>
                <a:ext uri="{FF2B5EF4-FFF2-40B4-BE49-F238E27FC236}">
                  <a16:creationId xmlns:a16="http://schemas.microsoft.com/office/drawing/2014/main" id="{13A199EE-438C-4B7D-81AF-4C2DAB682A6A}"/>
                </a:ext>
              </a:extLst>
            </p:cNvPr>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 name="Google Shape;1708;p28">
              <a:extLst>
                <a:ext uri="{FF2B5EF4-FFF2-40B4-BE49-F238E27FC236}">
                  <a16:creationId xmlns:a16="http://schemas.microsoft.com/office/drawing/2014/main" id="{543C6052-45E7-457A-ABEC-8E3D163CBE9C}"/>
                </a:ext>
              </a:extLst>
            </p:cNvPr>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05894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Real data analysis</a:t>
            </a:r>
            <a:endParaRPr dirty="0"/>
          </a:p>
        </p:txBody>
      </p:sp>
      <p:sp>
        <p:nvSpPr>
          <p:cNvPr id="595" name="Google Shape;595;p17"/>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pt-BR" b="1" dirty="0"/>
              <a:t>1. </a:t>
            </a:r>
            <a:r>
              <a:rPr lang="pt-BR" b="1" u="sng" dirty="0" err="1"/>
              <a:t>Analyze</a:t>
            </a:r>
            <a:r>
              <a:rPr lang="pt-BR" dirty="0"/>
              <a:t> </a:t>
            </a:r>
            <a:r>
              <a:rPr lang="pt-BR" dirty="0" err="1"/>
              <a:t>the</a:t>
            </a:r>
            <a:r>
              <a:rPr lang="pt-BR" dirty="0"/>
              <a:t> data </a:t>
            </a:r>
            <a:r>
              <a:rPr lang="pt-BR" dirty="0" err="1"/>
              <a:t>and</a:t>
            </a:r>
            <a:r>
              <a:rPr lang="pt-BR" dirty="0"/>
              <a:t> </a:t>
            </a:r>
            <a:r>
              <a:rPr lang="pt-BR" dirty="0" err="1"/>
              <a:t>present</a:t>
            </a:r>
            <a:r>
              <a:rPr lang="pt-BR" dirty="0"/>
              <a:t> </a:t>
            </a:r>
            <a:r>
              <a:rPr lang="pt-BR" b="1" u="sng" dirty="0" err="1"/>
              <a:t>conclusions</a:t>
            </a:r>
            <a:r>
              <a:rPr lang="pt-BR" b="1" dirty="0"/>
              <a:t>;</a:t>
            </a:r>
            <a:br>
              <a:rPr lang="pt-BR" b="1" dirty="0"/>
            </a:br>
            <a:endParaRPr dirty="0"/>
          </a:p>
          <a:p>
            <a:pPr marL="457200" lvl="0" indent="-342900" algn="l" rtl="0">
              <a:spcBef>
                <a:spcPts val="0"/>
              </a:spcBef>
              <a:spcAft>
                <a:spcPts val="0"/>
              </a:spcAft>
              <a:buSzPts val="1800"/>
              <a:buChar char="▸"/>
            </a:pPr>
            <a:r>
              <a:rPr lang="en-US" b="1" dirty="0"/>
              <a:t>2.</a:t>
            </a:r>
            <a:r>
              <a:rPr lang="en-US" dirty="0"/>
              <a:t> What </a:t>
            </a:r>
            <a:r>
              <a:rPr lang="en-US" b="1" u="sng" dirty="0"/>
              <a:t>other data</a:t>
            </a:r>
            <a:r>
              <a:rPr lang="en-US" dirty="0"/>
              <a:t> would I look to try to find patterns of possible frauds?;</a:t>
            </a:r>
            <a:br>
              <a:rPr lang="en-US" dirty="0"/>
            </a:br>
            <a:endParaRPr lang="en-US" dirty="0"/>
          </a:p>
          <a:p>
            <a:pPr marL="457200" lvl="0" indent="-342900" algn="l" rtl="0">
              <a:spcBef>
                <a:spcPts val="0"/>
              </a:spcBef>
              <a:spcAft>
                <a:spcPts val="0"/>
              </a:spcAft>
              <a:buSzPts val="1800"/>
              <a:buChar char="▸"/>
            </a:pPr>
            <a:r>
              <a:rPr lang="en-US" b="1" dirty="0"/>
              <a:t>3. </a:t>
            </a:r>
            <a:r>
              <a:rPr lang="en-US" dirty="0"/>
              <a:t>What could I do to </a:t>
            </a:r>
            <a:r>
              <a:rPr lang="en-US" b="1" u="sng" dirty="0"/>
              <a:t>prevent chargebacks</a:t>
            </a:r>
            <a:r>
              <a:rPr lang="en-US" dirty="0"/>
              <a:t>?</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sp>
        <p:nvSpPr>
          <p:cNvPr id="2" name="Retângulo 1">
            <a:extLst>
              <a:ext uri="{FF2B5EF4-FFF2-40B4-BE49-F238E27FC236}">
                <a16:creationId xmlns:a16="http://schemas.microsoft.com/office/drawing/2014/main" id="{7B3C461E-7926-4916-AA51-1F29346326B4}"/>
              </a:ext>
            </a:extLst>
          </p:cNvPr>
          <p:cNvSpPr/>
          <p:nvPr/>
        </p:nvSpPr>
        <p:spPr>
          <a:xfrm>
            <a:off x="457200" y="2013279"/>
            <a:ext cx="5663331" cy="473290"/>
          </a:xfrm>
          <a:prstGeom prst="rect">
            <a:avLst/>
          </a:prstGeom>
          <a:noFill/>
          <a:ln>
            <a:solidFill>
              <a:srgbClr val="00B5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38" name="Google Shape;2778;p47">
            <a:extLst>
              <a:ext uri="{FF2B5EF4-FFF2-40B4-BE49-F238E27FC236}">
                <a16:creationId xmlns:a16="http://schemas.microsoft.com/office/drawing/2014/main" id="{6C6D91FB-9E64-45A6-8404-7F1CD3870060}"/>
              </a:ext>
            </a:extLst>
          </p:cNvPr>
          <p:cNvGrpSpPr>
            <a:grpSpLocks noChangeAspect="1"/>
          </p:cNvGrpSpPr>
          <p:nvPr/>
        </p:nvGrpSpPr>
        <p:grpSpPr>
          <a:xfrm>
            <a:off x="6272774" y="1348604"/>
            <a:ext cx="2833151" cy="2880000"/>
            <a:chOff x="2011725" y="44285"/>
            <a:chExt cx="4684870" cy="4762340"/>
          </a:xfrm>
        </p:grpSpPr>
        <p:grpSp>
          <p:nvGrpSpPr>
            <p:cNvPr id="139" name="Google Shape;2779;p47">
              <a:extLst>
                <a:ext uri="{FF2B5EF4-FFF2-40B4-BE49-F238E27FC236}">
                  <a16:creationId xmlns:a16="http://schemas.microsoft.com/office/drawing/2014/main" id="{AD0617D0-4965-4610-9F99-7E09A963169E}"/>
                </a:ext>
              </a:extLst>
            </p:cNvPr>
            <p:cNvGrpSpPr/>
            <p:nvPr/>
          </p:nvGrpSpPr>
          <p:grpSpPr>
            <a:xfrm>
              <a:off x="2119596" y="326448"/>
              <a:ext cx="3544299" cy="3707706"/>
              <a:chOff x="3860721" y="1330073"/>
              <a:chExt cx="3544299" cy="3707706"/>
            </a:xfrm>
          </p:grpSpPr>
          <p:sp>
            <p:nvSpPr>
              <p:cNvPr id="435" name="Google Shape;2780;p47">
                <a:extLst>
                  <a:ext uri="{FF2B5EF4-FFF2-40B4-BE49-F238E27FC236}">
                    <a16:creationId xmlns:a16="http://schemas.microsoft.com/office/drawing/2014/main" id="{76651B23-5E1B-4480-8980-D9DF536C832D}"/>
                  </a:ext>
                </a:extLst>
              </p:cNvPr>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2781;p47">
                <a:extLst>
                  <a:ext uri="{FF2B5EF4-FFF2-40B4-BE49-F238E27FC236}">
                    <a16:creationId xmlns:a16="http://schemas.microsoft.com/office/drawing/2014/main" id="{E5BF8FC1-3870-45AF-892D-0D3187EA26DF}"/>
                  </a:ext>
                </a:extLst>
              </p:cNvPr>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2782;p47">
                <a:extLst>
                  <a:ext uri="{FF2B5EF4-FFF2-40B4-BE49-F238E27FC236}">
                    <a16:creationId xmlns:a16="http://schemas.microsoft.com/office/drawing/2014/main" id="{6981228D-4DF5-480E-8C2A-ED49AB23B093}"/>
                  </a:ext>
                </a:extLst>
              </p:cNvPr>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2783;p47">
                <a:extLst>
                  <a:ext uri="{FF2B5EF4-FFF2-40B4-BE49-F238E27FC236}">
                    <a16:creationId xmlns:a16="http://schemas.microsoft.com/office/drawing/2014/main" id="{77B6C3B8-7D27-4AE6-B312-8B7BA74E852E}"/>
                  </a:ext>
                </a:extLst>
              </p:cNvPr>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2784;p47">
                <a:extLst>
                  <a:ext uri="{FF2B5EF4-FFF2-40B4-BE49-F238E27FC236}">
                    <a16:creationId xmlns:a16="http://schemas.microsoft.com/office/drawing/2014/main" id="{A00C93A7-D6F5-4D91-AED0-80B7F01A7699}"/>
                  </a:ext>
                </a:extLst>
              </p:cNvPr>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2785;p47">
                <a:extLst>
                  <a:ext uri="{FF2B5EF4-FFF2-40B4-BE49-F238E27FC236}">
                    <a16:creationId xmlns:a16="http://schemas.microsoft.com/office/drawing/2014/main" id="{FF652701-2D96-482E-BD08-38FEF2C8C224}"/>
                  </a:ext>
                </a:extLst>
              </p:cNvPr>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2786;p47">
                <a:extLst>
                  <a:ext uri="{FF2B5EF4-FFF2-40B4-BE49-F238E27FC236}">
                    <a16:creationId xmlns:a16="http://schemas.microsoft.com/office/drawing/2014/main" id="{36A15F8E-5505-40ED-81B2-52C8DDAB9BCE}"/>
                  </a:ext>
                </a:extLst>
              </p:cNvPr>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2787;p47">
                <a:extLst>
                  <a:ext uri="{FF2B5EF4-FFF2-40B4-BE49-F238E27FC236}">
                    <a16:creationId xmlns:a16="http://schemas.microsoft.com/office/drawing/2014/main" id="{EB5C1784-279F-4647-9EAD-E1EC197FC858}"/>
                  </a:ext>
                </a:extLst>
              </p:cNvPr>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2788;p47">
                <a:extLst>
                  <a:ext uri="{FF2B5EF4-FFF2-40B4-BE49-F238E27FC236}">
                    <a16:creationId xmlns:a16="http://schemas.microsoft.com/office/drawing/2014/main" id="{7C9010D2-1117-4D4C-BAEC-A98A8C492864}"/>
                  </a:ext>
                </a:extLst>
              </p:cNvPr>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2789;p47">
                <a:extLst>
                  <a:ext uri="{FF2B5EF4-FFF2-40B4-BE49-F238E27FC236}">
                    <a16:creationId xmlns:a16="http://schemas.microsoft.com/office/drawing/2014/main" id="{46AD3A53-A684-4862-88C9-0A242B73642D}"/>
                  </a:ext>
                </a:extLst>
              </p:cNvPr>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2790;p47">
                <a:extLst>
                  <a:ext uri="{FF2B5EF4-FFF2-40B4-BE49-F238E27FC236}">
                    <a16:creationId xmlns:a16="http://schemas.microsoft.com/office/drawing/2014/main" id="{650CD89F-4DB6-41F2-804F-BB315D6153A9}"/>
                  </a:ext>
                </a:extLst>
              </p:cNvPr>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2791;p47">
                <a:extLst>
                  <a:ext uri="{FF2B5EF4-FFF2-40B4-BE49-F238E27FC236}">
                    <a16:creationId xmlns:a16="http://schemas.microsoft.com/office/drawing/2014/main" id="{CA8C1D5E-9A17-4181-BC59-EA91152FDC18}"/>
                  </a:ext>
                </a:extLst>
              </p:cNvPr>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2792;p47">
                <a:extLst>
                  <a:ext uri="{FF2B5EF4-FFF2-40B4-BE49-F238E27FC236}">
                    <a16:creationId xmlns:a16="http://schemas.microsoft.com/office/drawing/2014/main" id="{776363C0-527E-46CE-86B6-02B55CD39714}"/>
                  </a:ext>
                </a:extLst>
              </p:cNvPr>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2793;p47">
                <a:extLst>
                  <a:ext uri="{FF2B5EF4-FFF2-40B4-BE49-F238E27FC236}">
                    <a16:creationId xmlns:a16="http://schemas.microsoft.com/office/drawing/2014/main" id="{23ACDF32-CAC8-4341-B191-10595C1E70A5}"/>
                  </a:ext>
                </a:extLst>
              </p:cNvPr>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2794;p47">
                <a:extLst>
                  <a:ext uri="{FF2B5EF4-FFF2-40B4-BE49-F238E27FC236}">
                    <a16:creationId xmlns:a16="http://schemas.microsoft.com/office/drawing/2014/main" id="{9484681C-7FC4-457B-A078-72CB2DB5FB83}"/>
                  </a:ext>
                </a:extLst>
              </p:cNvPr>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2795;p47">
                <a:extLst>
                  <a:ext uri="{FF2B5EF4-FFF2-40B4-BE49-F238E27FC236}">
                    <a16:creationId xmlns:a16="http://schemas.microsoft.com/office/drawing/2014/main" id="{FE47B6DB-7306-4245-ABCD-28A92AC85F27}"/>
                  </a:ext>
                </a:extLst>
              </p:cNvPr>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2796;p47">
                <a:extLst>
                  <a:ext uri="{FF2B5EF4-FFF2-40B4-BE49-F238E27FC236}">
                    <a16:creationId xmlns:a16="http://schemas.microsoft.com/office/drawing/2014/main" id="{0CC63EEE-A672-4F47-A19F-1F3F7F88D87B}"/>
                  </a:ext>
                </a:extLst>
              </p:cNvPr>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2797;p47">
                <a:extLst>
                  <a:ext uri="{FF2B5EF4-FFF2-40B4-BE49-F238E27FC236}">
                    <a16:creationId xmlns:a16="http://schemas.microsoft.com/office/drawing/2014/main" id="{1E3F67C3-A798-4578-A8F7-6A7CA2DBD91D}"/>
                  </a:ext>
                </a:extLst>
              </p:cNvPr>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2798;p47">
                <a:extLst>
                  <a:ext uri="{FF2B5EF4-FFF2-40B4-BE49-F238E27FC236}">
                    <a16:creationId xmlns:a16="http://schemas.microsoft.com/office/drawing/2014/main" id="{8FCB304C-B02A-42A0-A691-C02600317797}"/>
                  </a:ext>
                </a:extLst>
              </p:cNvPr>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2799;p47">
                <a:extLst>
                  <a:ext uri="{FF2B5EF4-FFF2-40B4-BE49-F238E27FC236}">
                    <a16:creationId xmlns:a16="http://schemas.microsoft.com/office/drawing/2014/main" id="{DD285F53-3CBE-474B-B4F6-341D1C3EB3B4}"/>
                  </a:ext>
                </a:extLst>
              </p:cNvPr>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2800;p47">
                <a:extLst>
                  <a:ext uri="{FF2B5EF4-FFF2-40B4-BE49-F238E27FC236}">
                    <a16:creationId xmlns:a16="http://schemas.microsoft.com/office/drawing/2014/main" id="{5F60AE14-E3D8-4135-AEA2-EBBF5F89EA30}"/>
                  </a:ext>
                </a:extLst>
              </p:cNvPr>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2801;p47">
                <a:extLst>
                  <a:ext uri="{FF2B5EF4-FFF2-40B4-BE49-F238E27FC236}">
                    <a16:creationId xmlns:a16="http://schemas.microsoft.com/office/drawing/2014/main" id="{911FB186-2F6B-49AA-B745-F8ED86237E9F}"/>
                  </a:ext>
                </a:extLst>
              </p:cNvPr>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2802;p47">
                <a:extLst>
                  <a:ext uri="{FF2B5EF4-FFF2-40B4-BE49-F238E27FC236}">
                    <a16:creationId xmlns:a16="http://schemas.microsoft.com/office/drawing/2014/main" id="{2704EF96-1CEF-4DFD-9E8A-72970CB8FAEE}"/>
                  </a:ext>
                </a:extLst>
              </p:cNvPr>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2803;p47">
                <a:extLst>
                  <a:ext uri="{FF2B5EF4-FFF2-40B4-BE49-F238E27FC236}">
                    <a16:creationId xmlns:a16="http://schemas.microsoft.com/office/drawing/2014/main" id="{E1CD30A4-01FD-4D79-B5EB-0EA64791CE44}"/>
                  </a:ext>
                </a:extLst>
              </p:cNvPr>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2804;p47">
                <a:extLst>
                  <a:ext uri="{FF2B5EF4-FFF2-40B4-BE49-F238E27FC236}">
                    <a16:creationId xmlns:a16="http://schemas.microsoft.com/office/drawing/2014/main" id="{89F4EFB6-69B7-4AF7-9F81-BA98ED2532FE}"/>
                  </a:ext>
                </a:extLst>
              </p:cNvPr>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2805;p47">
                <a:extLst>
                  <a:ext uri="{FF2B5EF4-FFF2-40B4-BE49-F238E27FC236}">
                    <a16:creationId xmlns:a16="http://schemas.microsoft.com/office/drawing/2014/main" id="{5EC6848A-0AEB-4F7E-B360-2BD0B960F183}"/>
                  </a:ext>
                </a:extLst>
              </p:cNvPr>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2806;p47">
                <a:extLst>
                  <a:ext uri="{FF2B5EF4-FFF2-40B4-BE49-F238E27FC236}">
                    <a16:creationId xmlns:a16="http://schemas.microsoft.com/office/drawing/2014/main" id="{DA454CA2-6352-4426-9181-C3364D383C95}"/>
                  </a:ext>
                </a:extLst>
              </p:cNvPr>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2807;p47">
                <a:extLst>
                  <a:ext uri="{FF2B5EF4-FFF2-40B4-BE49-F238E27FC236}">
                    <a16:creationId xmlns:a16="http://schemas.microsoft.com/office/drawing/2014/main" id="{E4C9FB9F-2306-473D-92AE-E151B498B372}"/>
                  </a:ext>
                </a:extLst>
              </p:cNvPr>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2808;p47">
                <a:extLst>
                  <a:ext uri="{FF2B5EF4-FFF2-40B4-BE49-F238E27FC236}">
                    <a16:creationId xmlns:a16="http://schemas.microsoft.com/office/drawing/2014/main" id="{74F3CC7B-7869-4F88-B5BE-EA39E6E7AD65}"/>
                  </a:ext>
                </a:extLst>
              </p:cNvPr>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2809;p47">
                <a:extLst>
                  <a:ext uri="{FF2B5EF4-FFF2-40B4-BE49-F238E27FC236}">
                    <a16:creationId xmlns:a16="http://schemas.microsoft.com/office/drawing/2014/main" id="{0DAB87EA-19F3-475E-BD31-636E51A890C5}"/>
                  </a:ext>
                </a:extLst>
              </p:cNvPr>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2810;p47">
                <a:extLst>
                  <a:ext uri="{FF2B5EF4-FFF2-40B4-BE49-F238E27FC236}">
                    <a16:creationId xmlns:a16="http://schemas.microsoft.com/office/drawing/2014/main" id="{E8A03877-194B-4AAF-9EE2-0B6F92E2263D}"/>
                  </a:ext>
                </a:extLst>
              </p:cNvPr>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2811;p47">
                <a:extLst>
                  <a:ext uri="{FF2B5EF4-FFF2-40B4-BE49-F238E27FC236}">
                    <a16:creationId xmlns:a16="http://schemas.microsoft.com/office/drawing/2014/main" id="{D25ED3EB-8335-4505-BB93-9D79E983393A}"/>
                  </a:ext>
                </a:extLst>
              </p:cNvPr>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2812;p47">
                <a:extLst>
                  <a:ext uri="{FF2B5EF4-FFF2-40B4-BE49-F238E27FC236}">
                    <a16:creationId xmlns:a16="http://schemas.microsoft.com/office/drawing/2014/main" id="{B3C63233-87B9-4F35-A274-86A2D15050CF}"/>
                  </a:ext>
                </a:extLst>
              </p:cNvPr>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2813;p47">
                <a:extLst>
                  <a:ext uri="{FF2B5EF4-FFF2-40B4-BE49-F238E27FC236}">
                    <a16:creationId xmlns:a16="http://schemas.microsoft.com/office/drawing/2014/main" id="{A41488A0-765F-4ACC-A139-C7D9D2427B25}"/>
                  </a:ext>
                </a:extLst>
              </p:cNvPr>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2814;p47">
                <a:extLst>
                  <a:ext uri="{FF2B5EF4-FFF2-40B4-BE49-F238E27FC236}">
                    <a16:creationId xmlns:a16="http://schemas.microsoft.com/office/drawing/2014/main" id="{D5C1074E-3641-4903-A55B-AF6D801E0E88}"/>
                  </a:ext>
                </a:extLst>
              </p:cNvPr>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2815;p47">
                <a:extLst>
                  <a:ext uri="{FF2B5EF4-FFF2-40B4-BE49-F238E27FC236}">
                    <a16:creationId xmlns:a16="http://schemas.microsoft.com/office/drawing/2014/main" id="{8C68CE3A-C39D-40C1-BAA8-1E390B72F8BA}"/>
                  </a:ext>
                </a:extLst>
              </p:cNvPr>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2816;p47">
                <a:extLst>
                  <a:ext uri="{FF2B5EF4-FFF2-40B4-BE49-F238E27FC236}">
                    <a16:creationId xmlns:a16="http://schemas.microsoft.com/office/drawing/2014/main" id="{9C2A2D21-8CD5-4CD4-B218-8A9885A021D3}"/>
                  </a:ext>
                </a:extLst>
              </p:cNvPr>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2817;p47">
                <a:extLst>
                  <a:ext uri="{FF2B5EF4-FFF2-40B4-BE49-F238E27FC236}">
                    <a16:creationId xmlns:a16="http://schemas.microsoft.com/office/drawing/2014/main" id="{2AAD9C76-71DA-4763-964A-95674C82B248}"/>
                  </a:ext>
                </a:extLst>
              </p:cNvPr>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2818;p47">
                <a:extLst>
                  <a:ext uri="{FF2B5EF4-FFF2-40B4-BE49-F238E27FC236}">
                    <a16:creationId xmlns:a16="http://schemas.microsoft.com/office/drawing/2014/main" id="{F36E1B09-C3D2-4C13-AC37-60B68FE313EF}"/>
                  </a:ext>
                </a:extLst>
              </p:cNvPr>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2819;p47">
                <a:extLst>
                  <a:ext uri="{FF2B5EF4-FFF2-40B4-BE49-F238E27FC236}">
                    <a16:creationId xmlns:a16="http://schemas.microsoft.com/office/drawing/2014/main" id="{584A3FA4-5AF4-497D-A44A-30FA3B3485F2}"/>
                  </a:ext>
                </a:extLst>
              </p:cNvPr>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2820;p47">
                <a:extLst>
                  <a:ext uri="{FF2B5EF4-FFF2-40B4-BE49-F238E27FC236}">
                    <a16:creationId xmlns:a16="http://schemas.microsoft.com/office/drawing/2014/main" id="{29031FCD-F826-4D30-B9A7-9975E6A5B788}"/>
                  </a:ext>
                </a:extLst>
              </p:cNvPr>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2821;p47">
                <a:extLst>
                  <a:ext uri="{FF2B5EF4-FFF2-40B4-BE49-F238E27FC236}">
                    <a16:creationId xmlns:a16="http://schemas.microsoft.com/office/drawing/2014/main" id="{C0C4E184-0859-4EC0-ABFE-7D9A83E417AF}"/>
                  </a:ext>
                </a:extLst>
              </p:cNvPr>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2822;p47">
                <a:extLst>
                  <a:ext uri="{FF2B5EF4-FFF2-40B4-BE49-F238E27FC236}">
                    <a16:creationId xmlns:a16="http://schemas.microsoft.com/office/drawing/2014/main" id="{0087FB99-64C9-46FC-8C3E-1B14FC6E8F49}"/>
                  </a:ext>
                </a:extLst>
              </p:cNvPr>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2823;p47">
                <a:extLst>
                  <a:ext uri="{FF2B5EF4-FFF2-40B4-BE49-F238E27FC236}">
                    <a16:creationId xmlns:a16="http://schemas.microsoft.com/office/drawing/2014/main" id="{4D66940A-63A7-4929-8382-C33C9B8CFAC5}"/>
                  </a:ext>
                </a:extLst>
              </p:cNvPr>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2824;p47">
                <a:extLst>
                  <a:ext uri="{FF2B5EF4-FFF2-40B4-BE49-F238E27FC236}">
                    <a16:creationId xmlns:a16="http://schemas.microsoft.com/office/drawing/2014/main" id="{E8F12A58-786D-43DF-AE32-AA419B50EA02}"/>
                  </a:ext>
                </a:extLst>
              </p:cNvPr>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2825;p47">
                <a:extLst>
                  <a:ext uri="{FF2B5EF4-FFF2-40B4-BE49-F238E27FC236}">
                    <a16:creationId xmlns:a16="http://schemas.microsoft.com/office/drawing/2014/main" id="{6FF8EA53-4B9E-444E-B904-A564DB637EA5}"/>
                  </a:ext>
                </a:extLst>
              </p:cNvPr>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2826;p47">
                <a:extLst>
                  <a:ext uri="{FF2B5EF4-FFF2-40B4-BE49-F238E27FC236}">
                    <a16:creationId xmlns:a16="http://schemas.microsoft.com/office/drawing/2014/main" id="{CC108C4E-7B69-4FA1-BFA2-27E1C21CD708}"/>
                  </a:ext>
                </a:extLst>
              </p:cNvPr>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2827;p47">
                <a:extLst>
                  <a:ext uri="{FF2B5EF4-FFF2-40B4-BE49-F238E27FC236}">
                    <a16:creationId xmlns:a16="http://schemas.microsoft.com/office/drawing/2014/main" id="{922EAC38-0C80-4175-9AF8-C03DA8803E2E}"/>
                  </a:ext>
                </a:extLst>
              </p:cNvPr>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2828;p47">
                <a:extLst>
                  <a:ext uri="{FF2B5EF4-FFF2-40B4-BE49-F238E27FC236}">
                    <a16:creationId xmlns:a16="http://schemas.microsoft.com/office/drawing/2014/main" id="{F987909D-00EC-4AB6-957F-42009A65074A}"/>
                  </a:ext>
                </a:extLst>
              </p:cNvPr>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2829;p47">
                <a:extLst>
                  <a:ext uri="{FF2B5EF4-FFF2-40B4-BE49-F238E27FC236}">
                    <a16:creationId xmlns:a16="http://schemas.microsoft.com/office/drawing/2014/main" id="{7EEB1C74-8E23-40F5-9937-E48D94654686}"/>
                  </a:ext>
                </a:extLst>
              </p:cNvPr>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2830;p47">
                <a:extLst>
                  <a:ext uri="{FF2B5EF4-FFF2-40B4-BE49-F238E27FC236}">
                    <a16:creationId xmlns:a16="http://schemas.microsoft.com/office/drawing/2014/main" id="{33C08BF4-C4CB-465C-8513-35392E5E2D78}"/>
                  </a:ext>
                </a:extLst>
              </p:cNvPr>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2831;p47">
                <a:extLst>
                  <a:ext uri="{FF2B5EF4-FFF2-40B4-BE49-F238E27FC236}">
                    <a16:creationId xmlns:a16="http://schemas.microsoft.com/office/drawing/2014/main" id="{52733854-B90D-40F7-AF9F-95E839FA5102}"/>
                  </a:ext>
                </a:extLst>
              </p:cNvPr>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2832;p47">
                <a:extLst>
                  <a:ext uri="{FF2B5EF4-FFF2-40B4-BE49-F238E27FC236}">
                    <a16:creationId xmlns:a16="http://schemas.microsoft.com/office/drawing/2014/main" id="{455E0722-9DAE-4461-B574-F6240D9960A7}"/>
                  </a:ext>
                </a:extLst>
              </p:cNvPr>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2833;p47">
                <a:extLst>
                  <a:ext uri="{FF2B5EF4-FFF2-40B4-BE49-F238E27FC236}">
                    <a16:creationId xmlns:a16="http://schemas.microsoft.com/office/drawing/2014/main" id="{39C118C5-7E70-4F5E-8B64-2B8B3D1AB966}"/>
                  </a:ext>
                </a:extLst>
              </p:cNvPr>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2834;p47">
                <a:extLst>
                  <a:ext uri="{FF2B5EF4-FFF2-40B4-BE49-F238E27FC236}">
                    <a16:creationId xmlns:a16="http://schemas.microsoft.com/office/drawing/2014/main" id="{C704457E-8EA0-4434-8408-EC446D783BE8}"/>
                  </a:ext>
                </a:extLst>
              </p:cNvPr>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2835;p47">
                <a:extLst>
                  <a:ext uri="{FF2B5EF4-FFF2-40B4-BE49-F238E27FC236}">
                    <a16:creationId xmlns:a16="http://schemas.microsoft.com/office/drawing/2014/main" id="{BCC65AC8-3A53-49FD-B7F7-D3DB46A3206E}"/>
                  </a:ext>
                </a:extLst>
              </p:cNvPr>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2836;p47">
                <a:extLst>
                  <a:ext uri="{FF2B5EF4-FFF2-40B4-BE49-F238E27FC236}">
                    <a16:creationId xmlns:a16="http://schemas.microsoft.com/office/drawing/2014/main" id="{34AD4BC5-099A-4F74-8241-9E597E99D7DD}"/>
                  </a:ext>
                </a:extLst>
              </p:cNvPr>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2837;p47">
                <a:extLst>
                  <a:ext uri="{FF2B5EF4-FFF2-40B4-BE49-F238E27FC236}">
                    <a16:creationId xmlns:a16="http://schemas.microsoft.com/office/drawing/2014/main" id="{4B9199A1-9E53-43A5-A5FA-20EAFBAE2D91}"/>
                  </a:ext>
                </a:extLst>
              </p:cNvPr>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2838;p47">
                <a:extLst>
                  <a:ext uri="{FF2B5EF4-FFF2-40B4-BE49-F238E27FC236}">
                    <a16:creationId xmlns:a16="http://schemas.microsoft.com/office/drawing/2014/main" id="{CC8ACE4F-8CD0-4DE4-8E21-61F56803E3B1}"/>
                  </a:ext>
                </a:extLst>
              </p:cNvPr>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2839;p47">
                <a:extLst>
                  <a:ext uri="{FF2B5EF4-FFF2-40B4-BE49-F238E27FC236}">
                    <a16:creationId xmlns:a16="http://schemas.microsoft.com/office/drawing/2014/main" id="{942C4F0E-1C02-44B4-B4DA-3B383259DBDD}"/>
                  </a:ext>
                </a:extLst>
              </p:cNvPr>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2840;p47">
                <a:extLst>
                  <a:ext uri="{FF2B5EF4-FFF2-40B4-BE49-F238E27FC236}">
                    <a16:creationId xmlns:a16="http://schemas.microsoft.com/office/drawing/2014/main" id="{0C2E18B2-FB24-443D-AFC6-D202C06BC2B6}"/>
                  </a:ext>
                </a:extLst>
              </p:cNvPr>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2841;p47">
                <a:extLst>
                  <a:ext uri="{FF2B5EF4-FFF2-40B4-BE49-F238E27FC236}">
                    <a16:creationId xmlns:a16="http://schemas.microsoft.com/office/drawing/2014/main" id="{637B1AFE-ED44-4021-9CE4-8BA6FCE1D4DB}"/>
                  </a:ext>
                </a:extLst>
              </p:cNvPr>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2842;p47">
                <a:extLst>
                  <a:ext uri="{FF2B5EF4-FFF2-40B4-BE49-F238E27FC236}">
                    <a16:creationId xmlns:a16="http://schemas.microsoft.com/office/drawing/2014/main" id="{55187649-84D5-40D4-AC17-B99AE3BB59B1}"/>
                  </a:ext>
                </a:extLst>
              </p:cNvPr>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2843;p47">
                <a:extLst>
                  <a:ext uri="{FF2B5EF4-FFF2-40B4-BE49-F238E27FC236}">
                    <a16:creationId xmlns:a16="http://schemas.microsoft.com/office/drawing/2014/main" id="{61B601B6-CECD-42E4-ABB4-A96155660604}"/>
                  </a:ext>
                </a:extLst>
              </p:cNvPr>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2844;p47">
                <a:extLst>
                  <a:ext uri="{FF2B5EF4-FFF2-40B4-BE49-F238E27FC236}">
                    <a16:creationId xmlns:a16="http://schemas.microsoft.com/office/drawing/2014/main" id="{306412A4-6672-45A8-8EBC-40DD718B10F8}"/>
                  </a:ext>
                </a:extLst>
              </p:cNvPr>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2845;p47">
                <a:extLst>
                  <a:ext uri="{FF2B5EF4-FFF2-40B4-BE49-F238E27FC236}">
                    <a16:creationId xmlns:a16="http://schemas.microsoft.com/office/drawing/2014/main" id="{11A03B20-CA41-43AD-9927-BA7FEF15B5A2}"/>
                  </a:ext>
                </a:extLst>
              </p:cNvPr>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2846;p47">
                <a:extLst>
                  <a:ext uri="{FF2B5EF4-FFF2-40B4-BE49-F238E27FC236}">
                    <a16:creationId xmlns:a16="http://schemas.microsoft.com/office/drawing/2014/main" id="{08524FC2-D43C-4F97-B79F-481D658DE188}"/>
                  </a:ext>
                </a:extLst>
              </p:cNvPr>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2847;p47">
                <a:extLst>
                  <a:ext uri="{FF2B5EF4-FFF2-40B4-BE49-F238E27FC236}">
                    <a16:creationId xmlns:a16="http://schemas.microsoft.com/office/drawing/2014/main" id="{941EC64B-B498-42B5-833D-9EA5CA84A9FF}"/>
                  </a:ext>
                </a:extLst>
              </p:cNvPr>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2848;p47">
                <a:extLst>
                  <a:ext uri="{FF2B5EF4-FFF2-40B4-BE49-F238E27FC236}">
                    <a16:creationId xmlns:a16="http://schemas.microsoft.com/office/drawing/2014/main" id="{C47BE9CB-7217-4DE1-8FF7-956C27CB4734}"/>
                  </a:ext>
                </a:extLst>
              </p:cNvPr>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2849;p47">
                <a:extLst>
                  <a:ext uri="{FF2B5EF4-FFF2-40B4-BE49-F238E27FC236}">
                    <a16:creationId xmlns:a16="http://schemas.microsoft.com/office/drawing/2014/main" id="{C0E706D5-6EFA-4BD5-B67B-3A28E4AE9C48}"/>
                  </a:ext>
                </a:extLst>
              </p:cNvPr>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2850;p47">
                <a:extLst>
                  <a:ext uri="{FF2B5EF4-FFF2-40B4-BE49-F238E27FC236}">
                    <a16:creationId xmlns:a16="http://schemas.microsoft.com/office/drawing/2014/main" id="{6AE8225A-63DE-4A16-B4B3-B30454398B55}"/>
                  </a:ext>
                </a:extLst>
              </p:cNvPr>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2851;p47">
                <a:extLst>
                  <a:ext uri="{FF2B5EF4-FFF2-40B4-BE49-F238E27FC236}">
                    <a16:creationId xmlns:a16="http://schemas.microsoft.com/office/drawing/2014/main" id="{4E19579A-559B-47F2-8AA0-124644051491}"/>
                  </a:ext>
                </a:extLst>
              </p:cNvPr>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2852;p47">
                <a:extLst>
                  <a:ext uri="{FF2B5EF4-FFF2-40B4-BE49-F238E27FC236}">
                    <a16:creationId xmlns:a16="http://schemas.microsoft.com/office/drawing/2014/main" id="{0F02FDB7-EA14-41CA-86BC-D4EEFCF616A2}"/>
                  </a:ext>
                </a:extLst>
              </p:cNvPr>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2853;p47">
                <a:extLst>
                  <a:ext uri="{FF2B5EF4-FFF2-40B4-BE49-F238E27FC236}">
                    <a16:creationId xmlns:a16="http://schemas.microsoft.com/office/drawing/2014/main" id="{B946B714-5F94-4DCD-9EA5-55892CF0ECD2}"/>
                  </a:ext>
                </a:extLst>
              </p:cNvPr>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2854;p47">
                <a:extLst>
                  <a:ext uri="{FF2B5EF4-FFF2-40B4-BE49-F238E27FC236}">
                    <a16:creationId xmlns:a16="http://schemas.microsoft.com/office/drawing/2014/main" id="{A3FA008C-9BEE-428F-BF74-A97F08D93DCE}"/>
                  </a:ext>
                </a:extLst>
              </p:cNvPr>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2855;p47">
                <a:extLst>
                  <a:ext uri="{FF2B5EF4-FFF2-40B4-BE49-F238E27FC236}">
                    <a16:creationId xmlns:a16="http://schemas.microsoft.com/office/drawing/2014/main" id="{9EE12DC5-77BF-434C-89EA-57BFC4B1E5D8}"/>
                  </a:ext>
                </a:extLst>
              </p:cNvPr>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2856;p47">
                <a:extLst>
                  <a:ext uri="{FF2B5EF4-FFF2-40B4-BE49-F238E27FC236}">
                    <a16:creationId xmlns:a16="http://schemas.microsoft.com/office/drawing/2014/main" id="{BB16A555-8D06-4C53-9145-74B76AB112DE}"/>
                  </a:ext>
                </a:extLst>
              </p:cNvPr>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2857;p47">
                <a:extLst>
                  <a:ext uri="{FF2B5EF4-FFF2-40B4-BE49-F238E27FC236}">
                    <a16:creationId xmlns:a16="http://schemas.microsoft.com/office/drawing/2014/main" id="{1A5F63AD-5CCB-40D7-B56E-DE545FA484D9}"/>
                  </a:ext>
                </a:extLst>
              </p:cNvPr>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2858;p47">
                <a:extLst>
                  <a:ext uri="{FF2B5EF4-FFF2-40B4-BE49-F238E27FC236}">
                    <a16:creationId xmlns:a16="http://schemas.microsoft.com/office/drawing/2014/main" id="{FD3948C3-0C55-46D7-BDD4-D06D5828094D}"/>
                  </a:ext>
                </a:extLst>
              </p:cNvPr>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2859;p47">
                <a:extLst>
                  <a:ext uri="{FF2B5EF4-FFF2-40B4-BE49-F238E27FC236}">
                    <a16:creationId xmlns:a16="http://schemas.microsoft.com/office/drawing/2014/main" id="{6E390D01-E895-44F4-B0CA-A2AEC73248AA}"/>
                  </a:ext>
                </a:extLst>
              </p:cNvPr>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2860;p47">
                <a:extLst>
                  <a:ext uri="{FF2B5EF4-FFF2-40B4-BE49-F238E27FC236}">
                    <a16:creationId xmlns:a16="http://schemas.microsoft.com/office/drawing/2014/main" id="{036BF19F-C183-43EC-81D6-9EA25B59BD85}"/>
                  </a:ext>
                </a:extLst>
              </p:cNvPr>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2861;p47">
                <a:extLst>
                  <a:ext uri="{FF2B5EF4-FFF2-40B4-BE49-F238E27FC236}">
                    <a16:creationId xmlns:a16="http://schemas.microsoft.com/office/drawing/2014/main" id="{58EFD7E4-BB90-4525-B3DB-2509FB593887}"/>
                  </a:ext>
                </a:extLst>
              </p:cNvPr>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2862;p47">
                <a:extLst>
                  <a:ext uri="{FF2B5EF4-FFF2-40B4-BE49-F238E27FC236}">
                    <a16:creationId xmlns:a16="http://schemas.microsoft.com/office/drawing/2014/main" id="{A26106A9-31B2-4427-94B3-3D4D843B5D8B}"/>
                  </a:ext>
                </a:extLst>
              </p:cNvPr>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2863;p47">
                <a:extLst>
                  <a:ext uri="{FF2B5EF4-FFF2-40B4-BE49-F238E27FC236}">
                    <a16:creationId xmlns:a16="http://schemas.microsoft.com/office/drawing/2014/main" id="{2A3F6E8F-B708-4A83-B63A-CC7B15A7D830}"/>
                  </a:ext>
                </a:extLst>
              </p:cNvPr>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2864;p47">
                <a:extLst>
                  <a:ext uri="{FF2B5EF4-FFF2-40B4-BE49-F238E27FC236}">
                    <a16:creationId xmlns:a16="http://schemas.microsoft.com/office/drawing/2014/main" id="{95BA858C-84E6-4125-A3E9-EDA737FB6627}"/>
                  </a:ext>
                </a:extLst>
              </p:cNvPr>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2865;p47">
                <a:extLst>
                  <a:ext uri="{FF2B5EF4-FFF2-40B4-BE49-F238E27FC236}">
                    <a16:creationId xmlns:a16="http://schemas.microsoft.com/office/drawing/2014/main" id="{66F70B8C-56A3-42F2-AF5A-9D78342C25D2}"/>
                  </a:ext>
                </a:extLst>
              </p:cNvPr>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2866;p47">
                <a:extLst>
                  <a:ext uri="{FF2B5EF4-FFF2-40B4-BE49-F238E27FC236}">
                    <a16:creationId xmlns:a16="http://schemas.microsoft.com/office/drawing/2014/main" id="{CE0FA8AE-4830-4009-932B-3B14A4F008A8}"/>
                  </a:ext>
                </a:extLst>
              </p:cNvPr>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2867;p47">
                <a:extLst>
                  <a:ext uri="{FF2B5EF4-FFF2-40B4-BE49-F238E27FC236}">
                    <a16:creationId xmlns:a16="http://schemas.microsoft.com/office/drawing/2014/main" id="{2ABF836E-F543-44AC-B042-BA9C7487CEC6}"/>
                  </a:ext>
                </a:extLst>
              </p:cNvPr>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2868;p47">
                <a:extLst>
                  <a:ext uri="{FF2B5EF4-FFF2-40B4-BE49-F238E27FC236}">
                    <a16:creationId xmlns:a16="http://schemas.microsoft.com/office/drawing/2014/main" id="{C03A9B36-E81A-4B99-9686-DBDB38B1A452}"/>
                  </a:ext>
                </a:extLst>
              </p:cNvPr>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2869;p47">
                <a:extLst>
                  <a:ext uri="{FF2B5EF4-FFF2-40B4-BE49-F238E27FC236}">
                    <a16:creationId xmlns:a16="http://schemas.microsoft.com/office/drawing/2014/main" id="{F5910D7D-AC02-4499-9AD2-CC7553609F59}"/>
                  </a:ext>
                </a:extLst>
              </p:cNvPr>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2870;p47">
                <a:extLst>
                  <a:ext uri="{FF2B5EF4-FFF2-40B4-BE49-F238E27FC236}">
                    <a16:creationId xmlns:a16="http://schemas.microsoft.com/office/drawing/2014/main" id="{61406BED-88F5-42FE-B6E2-65177AADFF19}"/>
                  </a:ext>
                </a:extLst>
              </p:cNvPr>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2871;p47">
                <a:extLst>
                  <a:ext uri="{FF2B5EF4-FFF2-40B4-BE49-F238E27FC236}">
                    <a16:creationId xmlns:a16="http://schemas.microsoft.com/office/drawing/2014/main" id="{736E879B-6B47-45FB-8AE2-C3D58A656F50}"/>
                  </a:ext>
                </a:extLst>
              </p:cNvPr>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2872;p47">
                <a:extLst>
                  <a:ext uri="{FF2B5EF4-FFF2-40B4-BE49-F238E27FC236}">
                    <a16:creationId xmlns:a16="http://schemas.microsoft.com/office/drawing/2014/main" id="{92C25299-7ADE-4BA5-9D20-523923AAC310}"/>
                  </a:ext>
                </a:extLst>
              </p:cNvPr>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2873;p47">
                <a:extLst>
                  <a:ext uri="{FF2B5EF4-FFF2-40B4-BE49-F238E27FC236}">
                    <a16:creationId xmlns:a16="http://schemas.microsoft.com/office/drawing/2014/main" id="{FF51ACAD-39CA-4307-AD1B-010D0178415B}"/>
                  </a:ext>
                </a:extLst>
              </p:cNvPr>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2874;p47">
                <a:extLst>
                  <a:ext uri="{FF2B5EF4-FFF2-40B4-BE49-F238E27FC236}">
                    <a16:creationId xmlns:a16="http://schemas.microsoft.com/office/drawing/2014/main" id="{CB1E8B0D-2D52-4FD3-B22E-07DBB2034490}"/>
                  </a:ext>
                </a:extLst>
              </p:cNvPr>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2875;p47">
                <a:extLst>
                  <a:ext uri="{FF2B5EF4-FFF2-40B4-BE49-F238E27FC236}">
                    <a16:creationId xmlns:a16="http://schemas.microsoft.com/office/drawing/2014/main" id="{1B9A342C-91E3-468B-B876-71C1EBFAE513}"/>
                  </a:ext>
                </a:extLst>
              </p:cNvPr>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2876;p47">
                <a:extLst>
                  <a:ext uri="{FF2B5EF4-FFF2-40B4-BE49-F238E27FC236}">
                    <a16:creationId xmlns:a16="http://schemas.microsoft.com/office/drawing/2014/main" id="{BF92A2A5-87A9-449F-A8F8-54962AB593E7}"/>
                  </a:ext>
                </a:extLst>
              </p:cNvPr>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2877;p47">
                <a:extLst>
                  <a:ext uri="{FF2B5EF4-FFF2-40B4-BE49-F238E27FC236}">
                    <a16:creationId xmlns:a16="http://schemas.microsoft.com/office/drawing/2014/main" id="{83685936-7CE5-4641-BAC3-B13605B064C3}"/>
                  </a:ext>
                </a:extLst>
              </p:cNvPr>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2878;p47">
                <a:extLst>
                  <a:ext uri="{FF2B5EF4-FFF2-40B4-BE49-F238E27FC236}">
                    <a16:creationId xmlns:a16="http://schemas.microsoft.com/office/drawing/2014/main" id="{30C650FB-2CEE-47E2-916A-9E72F450237B}"/>
                  </a:ext>
                </a:extLst>
              </p:cNvPr>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2879;p47">
                <a:extLst>
                  <a:ext uri="{FF2B5EF4-FFF2-40B4-BE49-F238E27FC236}">
                    <a16:creationId xmlns:a16="http://schemas.microsoft.com/office/drawing/2014/main" id="{9E5D8859-A87B-4D25-A79A-D1CFEFBE5801}"/>
                  </a:ext>
                </a:extLst>
              </p:cNvPr>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2880;p47">
                <a:extLst>
                  <a:ext uri="{FF2B5EF4-FFF2-40B4-BE49-F238E27FC236}">
                    <a16:creationId xmlns:a16="http://schemas.microsoft.com/office/drawing/2014/main" id="{6682B089-43C8-4244-96EA-784EAB3C1008}"/>
                  </a:ext>
                </a:extLst>
              </p:cNvPr>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2881;p47">
                <a:extLst>
                  <a:ext uri="{FF2B5EF4-FFF2-40B4-BE49-F238E27FC236}">
                    <a16:creationId xmlns:a16="http://schemas.microsoft.com/office/drawing/2014/main" id="{3ABBF376-D7D1-495B-BE43-7602AA6C47C6}"/>
                  </a:ext>
                </a:extLst>
              </p:cNvPr>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2882;p47">
                <a:extLst>
                  <a:ext uri="{FF2B5EF4-FFF2-40B4-BE49-F238E27FC236}">
                    <a16:creationId xmlns:a16="http://schemas.microsoft.com/office/drawing/2014/main" id="{96F1A438-3C92-426D-AE2E-94D5BCBCC8B2}"/>
                  </a:ext>
                </a:extLst>
              </p:cNvPr>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2883;p47">
                <a:extLst>
                  <a:ext uri="{FF2B5EF4-FFF2-40B4-BE49-F238E27FC236}">
                    <a16:creationId xmlns:a16="http://schemas.microsoft.com/office/drawing/2014/main" id="{117D33CE-BEB2-4D59-BA54-1DE42CE43B90}"/>
                  </a:ext>
                </a:extLst>
              </p:cNvPr>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2884;p47">
                <a:extLst>
                  <a:ext uri="{FF2B5EF4-FFF2-40B4-BE49-F238E27FC236}">
                    <a16:creationId xmlns:a16="http://schemas.microsoft.com/office/drawing/2014/main" id="{F8E0C6BF-1FE2-4765-9911-7CF1DDD75005}"/>
                  </a:ext>
                </a:extLst>
              </p:cNvPr>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2885;p47">
                <a:extLst>
                  <a:ext uri="{FF2B5EF4-FFF2-40B4-BE49-F238E27FC236}">
                    <a16:creationId xmlns:a16="http://schemas.microsoft.com/office/drawing/2014/main" id="{6FFC4EE7-70BE-4FCF-9DEE-443D3F0F0EDA}"/>
                  </a:ext>
                </a:extLst>
              </p:cNvPr>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2886;p47">
                <a:extLst>
                  <a:ext uri="{FF2B5EF4-FFF2-40B4-BE49-F238E27FC236}">
                    <a16:creationId xmlns:a16="http://schemas.microsoft.com/office/drawing/2014/main" id="{4029C5CD-072F-404C-BBE2-4599680ED2D4}"/>
                  </a:ext>
                </a:extLst>
              </p:cNvPr>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0" name="Google Shape;2887;p47">
              <a:extLst>
                <a:ext uri="{FF2B5EF4-FFF2-40B4-BE49-F238E27FC236}">
                  <a16:creationId xmlns:a16="http://schemas.microsoft.com/office/drawing/2014/main" id="{58AE19AC-8FEC-4002-98C9-D10D88AC934E}"/>
                </a:ext>
              </a:extLst>
            </p:cNvPr>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888;p47">
              <a:extLst>
                <a:ext uri="{FF2B5EF4-FFF2-40B4-BE49-F238E27FC236}">
                  <a16:creationId xmlns:a16="http://schemas.microsoft.com/office/drawing/2014/main" id="{8AB0C51B-1D0C-422C-9751-6FFA9C251E88}"/>
                </a:ext>
              </a:extLst>
            </p:cNvPr>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889;p47">
              <a:extLst>
                <a:ext uri="{FF2B5EF4-FFF2-40B4-BE49-F238E27FC236}">
                  <a16:creationId xmlns:a16="http://schemas.microsoft.com/office/drawing/2014/main" id="{9326B9CE-437C-4452-B122-4DF62EE1A5FB}"/>
                </a:ext>
              </a:extLst>
            </p:cNvPr>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890;p47">
              <a:extLst>
                <a:ext uri="{FF2B5EF4-FFF2-40B4-BE49-F238E27FC236}">
                  <a16:creationId xmlns:a16="http://schemas.microsoft.com/office/drawing/2014/main" id="{BDB374A3-2350-43F4-B74A-CC3BF3CCC54B}"/>
                </a:ext>
              </a:extLst>
            </p:cNvPr>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891;p47">
              <a:extLst>
                <a:ext uri="{FF2B5EF4-FFF2-40B4-BE49-F238E27FC236}">
                  <a16:creationId xmlns:a16="http://schemas.microsoft.com/office/drawing/2014/main" id="{84AA9DD7-5B9D-43D0-BE49-EFFDD5C39B24}"/>
                </a:ext>
              </a:extLst>
            </p:cNvPr>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892;p47">
              <a:extLst>
                <a:ext uri="{FF2B5EF4-FFF2-40B4-BE49-F238E27FC236}">
                  <a16:creationId xmlns:a16="http://schemas.microsoft.com/office/drawing/2014/main" id="{C500B19D-FCF8-418F-8A4C-D41A89A41489}"/>
                </a:ext>
              </a:extLst>
            </p:cNvPr>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893;p47">
              <a:extLst>
                <a:ext uri="{FF2B5EF4-FFF2-40B4-BE49-F238E27FC236}">
                  <a16:creationId xmlns:a16="http://schemas.microsoft.com/office/drawing/2014/main" id="{0B639EE2-B1AD-4E30-9943-76A534F49DA1}"/>
                </a:ext>
              </a:extLst>
            </p:cNvPr>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894;p47">
              <a:extLst>
                <a:ext uri="{FF2B5EF4-FFF2-40B4-BE49-F238E27FC236}">
                  <a16:creationId xmlns:a16="http://schemas.microsoft.com/office/drawing/2014/main" id="{44098300-CA4B-4063-983E-7C1B4F5D9A75}"/>
                </a:ext>
              </a:extLst>
            </p:cNvPr>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95;p47">
              <a:extLst>
                <a:ext uri="{FF2B5EF4-FFF2-40B4-BE49-F238E27FC236}">
                  <a16:creationId xmlns:a16="http://schemas.microsoft.com/office/drawing/2014/main" id="{35AF5B8C-3E99-4DB7-9307-FE2A87ECAD76}"/>
                </a:ext>
              </a:extLst>
            </p:cNvPr>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96;p47">
              <a:extLst>
                <a:ext uri="{FF2B5EF4-FFF2-40B4-BE49-F238E27FC236}">
                  <a16:creationId xmlns:a16="http://schemas.microsoft.com/office/drawing/2014/main" id="{3553C8FF-0FC5-4CD6-B9A6-668D78270C03}"/>
                </a:ext>
              </a:extLst>
            </p:cNvPr>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97;p47">
              <a:extLst>
                <a:ext uri="{FF2B5EF4-FFF2-40B4-BE49-F238E27FC236}">
                  <a16:creationId xmlns:a16="http://schemas.microsoft.com/office/drawing/2014/main" id="{C5011EDC-B801-41A4-BEC7-BE4F5DE00898}"/>
                </a:ext>
              </a:extLst>
            </p:cNvPr>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98;p47">
              <a:extLst>
                <a:ext uri="{FF2B5EF4-FFF2-40B4-BE49-F238E27FC236}">
                  <a16:creationId xmlns:a16="http://schemas.microsoft.com/office/drawing/2014/main" id="{74F37E50-CCC0-4CBD-9E53-61B63B258C97}"/>
                </a:ext>
              </a:extLst>
            </p:cNvPr>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99;p47">
              <a:extLst>
                <a:ext uri="{FF2B5EF4-FFF2-40B4-BE49-F238E27FC236}">
                  <a16:creationId xmlns:a16="http://schemas.microsoft.com/office/drawing/2014/main" id="{721ADD95-BD09-43CF-9314-C48A0D585033}"/>
                </a:ext>
              </a:extLst>
            </p:cNvPr>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900;p47">
              <a:extLst>
                <a:ext uri="{FF2B5EF4-FFF2-40B4-BE49-F238E27FC236}">
                  <a16:creationId xmlns:a16="http://schemas.microsoft.com/office/drawing/2014/main" id="{3E13660A-3F76-409A-9BB3-90618230CAA3}"/>
                </a:ext>
              </a:extLst>
            </p:cNvPr>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901;p47">
              <a:extLst>
                <a:ext uri="{FF2B5EF4-FFF2-40B4-BE49-F238E27FC236}">
                  <a16:creationId xmlns:a16="http://schemas.microsoft.com/office/drawing/2014/main" id="{381C60B8-F26E-4B3B-8BCB-517A901820DA}"/>
                </a:ext>
              </a:extLst>
            </p:cNvPr>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902;p47">
              <a:extLst>
                <a:ext uri="{FF2B5EF4-FFF2-40B4-BE49-F238E27FC236}">
                  <a16:creationId xmlns:a16="http://schemas.microsoft.com/office/drawing/2014/main" id="{1EB77308-89E9-4777-8A43-4250F8D2ACE1}"/>
                </a:ext>
              </a:extLst>
            </p:cNvPr>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903;p47">
              <a:extLst>
                <a:ext uri="{FF2B5EF4-FFF2-40B4-BE49-F238E27FC236}">
                  <a16:creationId xmlns:a16="http://schemas.microsoft.com/office/drawing/2014/main" id="{2FCEF5B0-C864-4D90-9BC1-8B631C7DA431}"/>
                </a:ext>
              </a:extLst>
            </p:cNvPr>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904;p47">
              <a:extLst>
                <a:ext uri="{FF2B5EF4-FFF2-40B4-BE49-F238E27FC236}">
                  <a16:creationId xmlns:a16="http://schemas.microsoft.com/office/drawing/2014/main" id="{8C9DD344-E539-46FA-9E42-A45B330954CF}"/>
                </a:ext>
              </a:extLst>
            </p:cNvPr>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5;p47">
              <a:extLst>
                <a:ext uri="{FF2B5EF4-FFF2-40B4-BE49-F238E27FC236}">
                  <a16:creationId xmlns:a16="http://schemas.microsoft.com/office/drawing/2014/main" id="{F5F5B16A-32A8-46E3-A107-5184EAB67177}"/>
                </a:ext>
              </a:extLst>
            </p:cNvPr>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06;p47">
              <a:extLst>
                <a:ext uri="{FF2B5EF4-FFF2-40B4-BE49-F238E27FC236}">
                  <a16:creationId xmlns:a16="http://schemas.microsoft.com/office/drawing/2014/main" id="{3A24A546-4FBE-42DB-998A-69984FFD4B05}"/>
                </a:ext>
              </a:extLst>
            </p:cNvPr>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07;p47">
              <a:extLst>
                <a:ext uri="{FF2B5EF4-FFF2-40B4-BE49-F238E27FC236}">
                  <a16:creationId xmlns:a16="http://schemas.microsoft.com/office/drawing/2014/main" id="{2A39A162-1D2D-447B-B1FA-4F5CF7B9B203}"/>
                </a:ext>
              </a:extLst>
            </p:cNvPr>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08;p47">
              <a:extLst>
                <a:ext uri="{FF2B5EF4-FFF2-40B4-BE49-F238E27FC236}">
                  <a16:creationId xmlns:a16="http://schemas.microsoft.com/office/drawing/2014/main" id="{FBA58A24-ACBC-43A7-BE34-E1E5B8CE258A}"/>
                </a:ext>
              </a:extLst>
            </p:cNvPr>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09;p47">
              <a:extLst>
                <a:ext uri="{FF2B5EF4-FFF2-40B4-BE49-F238E27FC236}">
                  <a16:creationId xmlns:a16="http://schemas.microsoft.com/office/drawing/2014/main" id="{B583AEC1-839C-47F2-9DFF-3EC3EBAB97AC}"/>
                </a:ext>
              </a:extLst>
            </p:cNvPr>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10;p47">
              <a:extLst>
                <a:ext uri="{FF2B5EF4-FFF2-40B4-BE49-F238E27FC236}">
                  <a16:creationId xmlns:a16="http://schemas.microsoft.com/office/drawing/2014/main" id="{FD711F8F-6241-46D7-8CCB-E8C0EE03B40A}"/>
                </a:ext>
              </a:extLst>
            </p:cNvPr>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11;p47">
              <a:extLst>
                <a:ext uri="{FF2B5EF4-FFF2-40B4-BE49-F238E27FC236}">
                  <a16:creationId xmlns:a16="http://schemas.microsoft.com/office/drawing/2014/main" id="{454012BB-02DF-4238-B16F-28D8DBD763E5}"/>
                </a:ext>
              </a:extLst>
            </p:cNvPr>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12;p47">
              <a:extLst>
                <a:ext uri="{FF2B5EF4-FFF2-40B4-BE49-F238E27FC236}">
                  <a16:creationId xmlns:a16="http://schemas.microsoft.com/office/drawing/2014/main" id="{FE0D474C-E350-4ACA-B83E-45ED228B31D7}"/>
                </a:ext>
              </a:extLst>
            </p:cNvPr>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13;p47">
              <a:extLst>
                <a:ext uri="{FF2B5EF4-FFF2-40B4-BE49-F238E27FC236}">
                  <a16:creationId xmlns:a16="http://schemas.microsoft.com/office/drawing/2014/main" id="{C14A0361-E28D-4981-BBD4-8A94905846DE}"/>
                </a:ext>
              </a:extLst>
            </p:cNvPr>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14;p47">
              <a:extLst>
                <a:ext uri="{FF2B5EF4-FFF2-40B4-BE49-F238E27FC236}">
                  <a16:creationId xmlns:a16="http://schemas.microsoft.com/office/drawing/2014/main" id="{7BAEF2C5-BF6F-4478-93D8-F62BE39CF02A}"/>
                </a:ext>
              </a:extLst>
            </p:cNvPr>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2915;p47">
              <a:extLst>
                <a:ext uri="{FF2B5EF4-FFF2-40B4-BE49-F238E27FC236}">
                  <a16:creationId xmlns:a16="http://schemas.microsoft.com/office/drawing/2014/main" id="{F051C8FE-60AA-403F-9485-68C5659015E2}"/>
                </a:ext>
              </a:extLst>
            </p:cNvPr>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2916;p47">
              <a:extLst>
                <a:ext uri="{FF2B5EF4-FFF2-40B4-BE49-F238E27FC236}">
                  <a16:creationId xmlns:a16="http://schemas.microsoft.com/office/drawing/2014/main" id="{D84845A2-31DB-4089-8073-E499ABECB044}"/>
                </a:ext>
              </a:extLst>
            </p:cNvPr>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2917;p47">
              <a:extLst>
                <a:ext uri="{FF2B5EF4-FFF2-40B4-BE49-F238E27FC236}">
                  <a16:creationId xmlns:a16="http://schemas.microsoft.com/office/drawing/2014/main" id="{4296A54C-BDCD-4CAF-8D4D-820F2EF7CDFB}"/>
                </a:ext>
              </a:extLst>
            </p:cNvPr>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2918;p47">
              <a:extLst>
                <a:ext uri="{FF2B5EF4-FFF2-40B4-BE49-F238E27FC236}">
                  <a16:creationId xmlns:a16="http://schemas.microsoft.com/office/drawing/2014/main" id="{564A18B7-F787-403C-B0F0-9ED61DB59782}"/>
                </a:ext>
              </a:extLst>
            </p:cNvPr>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2919;p47">
              <a:extLst>
                <a:ext uri="{FF2B5EF4-FFF2-40B4-BE49-F238E27FC236}">
                  <a16:creationId xmlns:a16="http://schemas.microsoft.com/office/drawing/2014/main" id="{7E24701D-9E76-4230-8678-019AF500F2F5}"/>
                </a:ext>
              </a:extLst>
            </p:cNvPr>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2920;p47">
              <a:extLst>
                <a:ext uri="{FF2B5EF4-FFF2-40B4-BE49-F238E27FC236}">
                  <a16:creationId xmlns:a16="http://schemas.microsoft.com/office/drawing/2014/main" id="{FA5BCFF4-1993-4AF4-A8B2-B798E9DA6343}"/>
                </a:ext>
              </a:extLst>
            </p:cNvPr>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2921;p47">
              <a:extLst>
                <a:ext uri="{FF2B5EF4-FFF2-40B4-BE49-F238E27FC236}">
                  <a16:creationId xmlns:a16="http://schemas.microsoft.com/office/drawing/2014/main" id="{F6B6D678-F479-43C9-ADB7-3E5F80867F8B}"/>
                </a:ext>
              </a:extLst>
            </p:cNvPr>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2922;p47">
              <a:extLst>
                <a:ext uri="{FF2B5EF4-FFF2-40B4-BE49-F238E27FC236}">
                  <a16:creationId xmlns:a16="http://schemas.microsoft.com/office/drawing/2014/main" id="{BD822149-EC6D-414E-A074-918F56CB9647}"/>
                </a:ext>
              </a:extLst>
            </p:cNvPr>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2923;p47">
              <a:extLst>
                <a:ext uri="{FF2B5EF4-FFF2-40B4-BE49-F238E27FC236}">
                  <a16:creationId xmlns:a16="http://schemas.microsoft.com/office/drawing/2014/main" id="{A5AC1E91-B4E5-4DFE-9C8F-4BC617BEC52C}"/>
                </a:ext>
              </a:extLst>
            </p:cNvPr>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2924;p47">
              <a:extLst>
                <a:ext uri="{FF2B5EF4-FFF2-40B4-BE49-F238E27FC236}">
                  <a16:creationId xmlns:a16="http://schemas.microsoft.com/office/drawing/2014/main" id="{6CB34FB5-3C71-4059-BA1D-429965931CE3}"/>
                </a:ext>
              </a:extLst>
            </p:cNvPr>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2925;p47">
              <a:extLst>
                <a:ext uri="{FF2B5EF4-FFF2-40B4-BE49-F238E27FC236}">
                  <a16:creationId xmlns:a16="http://schemas.microsoft.com/office/drawing/2014/main" id="{48F31D5D-8917-48F0-B1D5-26AECCB60E6C}"/>
                </a:ext>
              </a:extLst>
            </p:cNvPr>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2926;p47">
              <a:extLst>
                <a:ext uri="{FF2B5EF4-FFF2-40B4-BE49-F238E27FC236}">
                  <a16:creationId xmlns:a16="http://schemas.microsoft.com/office/drawing/2014/main" id="{B0E5FC8C-057D-4BF6-93F8-4A8511A780FF}"/>
                </a:ext>
              </a:extLst>
            </p:cNvPr>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2927;p47">
              <a:extLst>
                <a:ext uri="{FF2B5EF4-FFF2-40B4-BE49-F238E27FC236}">
                  <a16:creationId xmlns:a16="http://schemas.microsoft.com/office/drawing/2014/main" id="{BF0687CA-C745-4EB7-B61A-8FA66A20D408}"/>
                </a:ext>
              </a:extLst>
            </p:cNvPr>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2928;p47">
              <a:extLst>
                <a:ext uri="{FF2B5EF4-FFF2-40B4-BE49-F238E27FC236}">
                  <a16:creationId xmlns:a16="http://schemas.microsoft.com/office/drawing/2014/main" id="{64DC4DC2-7319-4A8D-A381-2699FD9D87F8}"/>
                </a:ext>
              </a:extLst>
            </p:cNvPr>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2929;p47">
              <a:extLst>
                <a:ext uri="{FF2B5EF4-FFF2-40B4-BE49-F238E27FC236}">
                  <a16:creationId xmlns:a16="http://schemas.microsoft.com/office/drawing/2014/main" id="{D0B9E560-6FCE-4B30-AF28-6D4EF75A56D6}"/>
                </a:ext>
              </a:extLst>
            </p:cNvPr>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2930;p47">
              <a:extLst>
                <a:ext uri="{FF2B5EF4-FFF2-40B4-BE49-F238E27FC236}">
                  <a16:creationId xmlns:a16="http://schemas.microsoft.com/office/drawing/2014/main" id="{C9BCFE75-6836-4EDE-8A3F-030CC4C3188B}"/>
                </a:ext>
              </a:extLst>
            </p:cNvPr>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2931;p47">
              <a:extLst>
                <a:ext uri="{FF2B5EF4-FFF2-40B4-BE49-F238E27FC236}">
                  <a16:creationId xmlns:a16="http://schemas.microsoft.com/office/drawing/2014/main" id="{E2ADA836-63AE-456A-8BD2-ACC491C9258B}"/>
                </a:ext>
              </a:extLst>
            </p:cNvPr>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2932;p47">
              <a:extLst>
                <a:ext uri="{FF2B5EF4-FFF2-40B4-BE49-F238E27FC236}">
                  <a16:creationId xmlns:a16="http://schemas.microsoft.com/office/drawing/2014/main" id="{0A8EF994-76B6-4037-B3A2-AF20C8EBB5F1}"/>
                </a:ext>
              </a:extLst>
            </p:cNvPr>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2933;p47">
              <a:extLst>
                <a:ext uri="{FF2B5EF4-FFF2-40B4-BE49-F238E27FC236}">
                  <a16:creationId xmlns:a16="http://schemas.microsoft.com/office/drawing/2014/main" id="{19B260D5-0522-4D2A-8EAB-CB1AD1FC8578}"/>
                </a:ext>
              </a:extLst>
            </p:cNvPr>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2934;p47">
              <a:extLst>
                <a:ext uri="{FF2B5EF4-FFF2-40B4-BE49-F238E27FC236}">
                  <a16:creationId xmlns:a16="http://schemas.microsoft.com/office/drawing/2014/main" id="{862DD5CB-BB2B-4D72-90FE-99C1E095A59A}"/>
                </a:ext>
              </a:extLst>
            </p:cNvPr>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2935;p47">
              <a:extLst>
                <a:ext uri="{FF2B5EF4-FFF2-40B4-BE49-F238E27FC236}">
                  <a16:creationId xmlns:a16="http://schemas.microsoft.com/office/drawing/2014/main" id="{9047ABE1-EA6B-4247-855E-8F3923A86BE3}"/>
                </a:ext>
              </a:extLst>
            </p:cNvPr>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2936;p47">
              <a:extLst>
                <a:ext uri="{FF2B5EF4-FFF2-40B4-BE49-F238E27FC236}">
                  <a16:creationId xmlns:a16="http://schemas.microsoft.com/office/drawing/2014/main" id="{2833FF30-F3AB-4A1E-8F4B-06F38C2DB8AE}"/>
                </a:ext>
              </a:extLst>
            </p:cNvPr>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2937;p47">
              <a:extLst>
                <a:ext uri="{FF2B5EF4-FFF2-40B4-BE49-F238E27FC236}">
                  <a16:creationId xmlns:a16="http://schemas.microsoft.com/office/drawing/2014/main" id="{3836E250-9268-4F05-AACA-22D46A7FD867}"/>
                </a:ext>
              </a:extLst>
            </p:cNvPr>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2938;p47">
              <a:extLst>
                <a:ext uri="{FF2B5EF4-FFF2-40B4-BE49-F238E27FC236}">
                  <a16:creationId xmlns:a16="http://schemas.microsoft.com/office/drawing/2014/main" id="{F0F4D609-1B50-4465-87E7-DF45258B2136}"/>
                </a:ext>
              </a:extLst>
            </p:cNvPr>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2939;p47">
              <a:extLst>
                <a:ext uri="{FF2B5EF4-FFF2-40B4-BE49-F238E27FC236}">
                  <a16:creationId xmlns:a16="http://schemas.microsoft.com/office/drawing/2014/main" id="{DD2E72DC-CB96-4003-9D18-D4C88DFF1B85}"/>
                </a:ext>
              </a:extLst>
            </p:cNvPr>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2940;p47">
              <a:extLst>
                <a:ext uri="{FF2B5EF4-FFF2-40B4-BE49-F238E27FC236}">
                  <a16:creationId xmlns:a16="http://schemas.microsoft.com/office/drawing/2014/main" id="{F053CE43-EB7C-4675-BF5C-054EFF215BB5}"/>
                </a:ext>
              </a:extLst>
            </p:cNvPr>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2941;p47">
              <a:extLst>
                <a:ext uri="{FF2B5EF4-FFF2-40B4-BE49-F238E27FC236}">
                  <a16:creationId xmlns:a16="http://schemas.microsoft.com/office/drawing/2014/main" id="{7F726D1E-EE2D-4FB1-8FE7-730F6EAC8016}"/>
                </a:ext>
              </a:extLst>
            </p:cNvPr>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2942;p47">
              <a:extLst>
                <a:ext uri="{FF2B5EF4-FFF2-40B4-BE49-F238E27FC236}">
                  <a16:creationId xmlns:a16="http://schemas.microsoft.com/office/drawing/2014/main" id="{D5B4A8A6-6997-4031-B576-C823FD41B393}"/>
                </a:ext>
              </a:extLst>
            </p:cNvPr>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2943;p47">
              <a:extLst>
                <a:ext uri="{FF2B5EF4-FFF2-40B4-BE49-F238E27FC236}">
                  <a16:creationId xmlns:a16="http://schemas.microsoft.com/office/drawing/2014/main" id="{00F3BB99-836C-4735-A8E0-8C59961E476E}"/>
                </a:ext>
              </a:extLst>
            </p:cNvPr>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2944;p47">
              <a:extLst>
                <a:ext uri="{FF2B5EF4-FFF2-40B4-BE49-F238E27FC236}">
                  <a16:creationId xmlns:a16="http://schemas.microsoft.com/office/drawing/2014/main" id="{9A57E0CE-062E-49EA-9E15-0126DB1FB960}"/>
                </a:ext>
              </a:extLst>
            </p:cNvPr>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2945;p47">
              <a:extLst>
                <a:ext uri="{FF2B5EF4-FFF2-40B4-BE49-F238E27FC236}">
                  <a16:creationId xmlns:a16="http://schemas.microsoft.com/office/drawing/2014/main" id="{81D527C9-1671-44CB-B843-2BCF712C0617}"/>
                </a:ext>
              </a:extLst>
            </p:cNvPr>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2946;p47">
              <a:extLst>
                <a:ext uri="{FF2B5EF4-FFF2-40B4-BE49-F238E27FC236}">
                  <a16:creationId xmlns:a16="http://schemas.microsoft.com/office/drawing/2014/main" id="{3DE6AFC9-FFC9-4147-8E71-8F4937449B3C}"/>
                </a:ext>
              </a:extLst>
            </p:cNvPr>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2947;p47">
              <a:extLst>
                <a:ext uri="{FF2B5EF4-FFF2-40B4-BE49-F238E27FC236}">
                  <a16:creationId xmlns:a16="http://schemas.microsoft.com/office/drawing/2014/main" id="{56D495CA-84B5-404E-B064-6B4EE4C26A91}"/>
                </a:ext>
              </a:extLst>
            </p:cNvPr>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2948;p47">
              <a:extLst>
                <a:ext uri="{FF2B5EF4-FFF2-40B4-BE49-F238E27FC236}">
                  <a16:creationId xmlns:a16="http://schemas.microsoft.com/office/drawing/2014/main" id="{DB01D820-F788-49E1-8462-14FF96092E43}"/>
                </a:ext>
              </a:extLst>
            </p:cNvPr>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2949;p47">
              <a:extLst>
                <a:ext uri="{FF2B5EF4-FFF2-40B4-BE49-F238E27FC236}">
                  <a16:creationId xmlns:a16="http://schemas.microsoft.com/office/drawing/2014/main" id="{61D83E7D-277F-442D-BC2E-503C141B9670}"/>
                </a:ext>
              </a:extLst>
            </p:cNvPr>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2950;p47">
              <a:extLst>
                <a:ext uri="{FF2B5EF4-FFF2-40B4-BE49-F238E27FC236}">
                  <a16:creationId xmlns:a16="http://schemas.microsoft.com/office/drawing/2014/main" id="{A62650F7-E6A8-4859-93F7-86E78A110D0A}"/>
                </a:ext>
              </a:extLst>
            </p:cNvPr>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2951;p47">
              <a:extLst>
                <a:ext uri="{FF2B5EF4-FFF2-40B4-BE49-F238E27FC236}">
                  <a16:creationId xmlns:a16="http://schemas.microsoft.com/office/drawing/2014/main" id="{926A71AB-258A-4326-AA8D-A90733A78A12}"/>
                </a:ext>
              </a:extLst>
            </p:cNvPr>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2952;p47">
              <a:extLst>
                <a:ext uri="{FF2B5EF4-FFF2-40B4-BE49-F238E27FC236}">
                  <a16:creationId xmlns:a16="http://schemas.microsoft.com/office/drawing/2014/main" id="{6285ADE9-8138-4AD3-A874-886AD6DB6A9F}"/>
                </a:ext>
              </a:extLst>
            </p:cNvPr>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2953;p47">
              <a:extLst>
                <a:ext uri="{FF2B5EF4-FFF2-40B4-BE49-F238E27FC236}">
                  <a16:creationId xmlns:a16="http://schemas.microsoft.com/office/drawing/2014/main" id="{C104B191-CFA5-4B2B-9B13-A802FBBFDE8B}"/>
                </a:ext>
              </a:extLst>
            </p:cNvPr>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2954;p47">
              <a:extLst>
                <a:ext uri="{FF2B5EF4-FFF2-40B4-BE49-F238E27FC236}">
                  <a16:creationId xmlns:a16="http://schemas.microsoft.com/office/drawing/2014/main" id="{603AE977-D88E-4EC7-9306-7984CA8AFF9A}"/>
                </a:ext>
              </a:extLst>
            </p:cNvPr>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2955;p47">
              <a:extLst>
                <a:ext uri="{FF2B5EF4-FFF2-40B4-BE49-F238E27FC236}">
                  <a16:creationId xmlns:a16="http://schemas.microsoft.com/office/drawing/2014/main" id="{3AD0D6DC-74F2-4020-8D22-5A98001C72E9}"/>
                </a:ext>
              </a:extLst>
            </p:cNvPr>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2956;p47">
              <a:extLst>
                <a:ext uri="{FF2B5EF4-FFF2-40B4-BE49-F238E27FC236}">
                  <a16:creationId xmlns:a16="http://schemas.microsoft.com/office/drawing/2014/main" id="{481EEB1D-5C24-44A9-B7AB-123C8C7CB043}"/>
                </a:ext>
              </a:extLst>
            </p:cNvPr>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2957;p47">
              <a:extLst>
                <a:ext uri="{FF2B5EF4-FFF2-40B4-BE49-F238E27FC236}">
                  <a16:creationId xmlns:a16="http://schemas.microsoft.com/office/drawing/2014/main" id="{E0344B74-CECC-4D9D-96A5-497DE89C948D}"/>
                </a:ext>
              </a:extLst>
            </p:cNvPr>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2958;p47">
              <a:extLst>
                <a:ext uri="{FF2B5EF4-FFF2-40B4-BE49-F238E27FC236}">
                  <a16:creationId xmlns:a16="http://schemas.microsoft.com/office/drawing/2014/main" id="{CA02FAF1-2B73-45A1-8C53-302B7199FDF6}"/>
                </a:ext>
              </a:extLst>
            </p:cNvPr>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2959;p47">
              <a:extLst>
                <a:ext uri="{FF2B5EF4-FFF2-40B4-BE49-F238E27FC236}">
                  <a16:creationId xmlns:a16="http://schemas.microsoft.com/office/drawing/2014/main" id="{E619B6B2-15ED-4FAF-953B-4A4DBF3DB645}"/>
                </a:ext>
              </a:extLst>
            </p:cNvPr>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2960;p47">
              <a:extLst>
                <a:ext uri="{FF2B5EF4-FFF2-40B4-BE49-F238E27FC236}">
                  <a16:creationId xmlns:a16="http://schemas.microsoft.com/office/drawing/2014/main" id="{F6417C6B-141F-4C90-8060-E79CD0211F0E}"/>
                </a:ext>
              </a:extLst>
            </p:cNvPr>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2961;p47">
              <a:extLst>
                <a:ext uri="{FF2B5EF4-FFF2-40B4-BE49-F238E27FC236}">
                  <a16:creationId xmlns:a16="http://schemas.microsoft.com/office/drawing/2014/main" id="{8FECA09B-0BF9-4796-B89E-B479CA675EB3}"/>
                </a:ext>
              </a:extLst>
            </p:cNvPr>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2962;p47">
              <a:extLst>
                <a:ext uri="{FF2B5EF4-FFF2-40B4-BE49-F238E27FC236}">
                  <a16:creationId xmlns:a16="http://schemas.microsoft.com/office/drawing/2014/main" id="{9690D16F-A5A3-4906-B1AB-E49ADD63EE46}"/>
                </a:ext>
              </a:extLst>
            </p:cNvPr>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2963;p47">
              <a:extLst>
                <a:ext uri="{FF2B5EF4-FFF2-40B4-BE49-F238E27FC236}">
                  <a16:creationId xmlns:a16="http://schemas.microsoft.com/office/drawing/2014/main" id="{3B7090AB-DD4F-4D29-B7E0-C02A001D3B8B}"/>
                </a:ext>
              </a:extLst>
            </p:cNvPr>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2964;p47">
              <a:extLst>
                <a:ext uri="{FF2B5EF4-FFF2-40B4-BE49-F238E27FC236}">
                  <a16:creationId xmlns:a16="http://schemas.microsoft.com/office/drawing/2014/main" id="{642D90A8-37AA-4B80-9D36-3FD3384EA050}"/>
                </a:ext>
              </a:extLst>
            </p:cNvPr>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2965;p47">
              <a:extLst>
                <a:ext uri="{FF2B5EF4-FFF2-40B4-BE49-F238E27FC236}">
                  <a16:creationId xmlns:a16="http://schemas.microsoft.com/office/drawing/2014/main" id="{4AE1C0E5-DEF5-479B-B389-C22CCD45A567}"/>
                </a:ext>
              </a:extLst>
            </p:cNvPr>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2966;p47">
              <a:extLst>
                <a:ext uri="{FF2B5EF4-FFF2-40B4-BE49-F238E27FC236}">
                  <a16:creationId xmlns:a16="http://schemas.microsoft.com/office/drawing/2014/main" id="{6D61DF69-317C-4250-B611-7DD688E013E7}"/>
                </a:ext>
              </a:extLst>
            </p:cNvPr>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2967;p47">
              <a:extLst>
                <a:ext uri="{FF2B5EF4-FFF2-40B4-BE49-F238E27FC236}">
                  <a16:creationId xmlns:a16="http://schemas.microsoft.com/office/drawing/2014/main" id="{DF7F553C-2E91-4406-AEC8-1B98F2CFE4A9}"/>
                </a:ext>
              </a:extLst>
            </p:cNvPr>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2968;p47">
              <a:extLst>
                <a:ext uri="{FF2B5EF4-FFF2-40B4-BE49-F238E27FC236}">
                  <a16:creationId xmlns:a16="http://schemas.microsoft.com/office/drawing/2014/main" id="{DCDE977D-B73A-4751-8258-D898B4D2B35C}"/>
                </a:ext>
              </a:extLst>
            </p:cNvPr>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2969;p47">
              <a:extLst>
                <a:ext uri="{FF2B5EF4-FFF2-40B4-BE49-F238E27FC236}">
                  <a16:creationId xmlns:a16="http://schemas.microsoft.com/office/drawing/2014/main" id="{E0AEB1BF-BADD-4815-BA13-C3506FD19C5F}"/>
                </a:ext>
              </a:extLst>
            </p:cNvPr>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2970;p47">
              <a:extLst>
                <a:ext uri="{FF2B5EF4-FFF2-40B4-BE49-F238E27FC236}">
                  <a16:creationId xmlns:a16="http://schemas.microsoft.com/office/drawing/2014/main" id="{522E76DD-F54C-4C6E-BCBF-46617A1EBFE8}"/>
                </a:ext>
              </a:extLst>
            </p:cNvPr>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2971;p47">
              <a:extLst>
                <a:ext uri="{FF2B5EF4-FFF2-40B4-BE49-F238E27FC236}">
                  <a16:creationId xmlns:a16="http://schemas.microsoft.com/office/drawing/2014/main" id="{08A24B65-B6EB-496B-8EBA-13DBA2439FE0}"/>
                </a:ext>
              </a:extLst>
            </p:cNvPr>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2972;p47">
              <a:extLst>
                <a:ext uri="{FF2B5EF4-FFF2-40B4-BE49-F238E27FC236}">
                  <a16:creationId xmlns:a16="http://schemas.microsoft.com/office/drawing/2014/main" id="{4BF76426-4A9B-45AF-B887-12216A01052C}"/>
                </a:ext>
              </a:extLst>
            </p:cNvPr>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2973;p47">
              <a:extLst>
                <a:ext uri="{FF2B5EF4-FFF2-40B4-BE49-F238E27FC236}">
                  <a16:creationId xmlns:a16="http://schemas.microsoft.com/office/drawing/2014/main" id="{F0A89109-B906-4662-841E-5F6348B0B225}"/>
                </a:ext>
              </a:extLst>
            </p:cNvPr>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2974;p47">
              <a:extLst>
                <a:ext uri="{FF2B5EF4-FFF2-40B4-BE49-F238E27FC236}">
                  <a16:creationId xmlns:a16="http://schemas.microsoft.com/office/drawing/2014/main" id="{8D3A9CF2-F751-432C-B884-EB4B981D22F6}"/>
                </a:ext>
              </a:extLst>
            </p:cNvPr>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2975;p47">
              <a:extLst>
                <a:ext uri="{FF2B5EF4-FFF2-40B4-BE49-F238E27FC236}">
                  <a16:creationId xmlns:a16="http://schemas.microsoft.com/office/drawing/2014/main" id="{C55CABC2-E67C-4214-AD44-B784715DB18F}"/>
                </a:ext>
              </a:extLst>
            </p:cNvPr>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2976;p47">
              <a:extLst>
                <a:ext uri="{FF2B5EF4-FFF2-40B4-BE49-F238E27FC236}">
                  <a16:creationId xmlns:a16="http://schemas.microsoft.com/office/drawing/2014/main" id="{5C796ED4-A179-48D5-8AF8-789A240B8514}"/>
                </a:ext>
              </a:extLst>
            </p:cNvPr>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2977;p47">
              <a:extLst>
                <a:ext uri="{FF2B5EF4-FFF2-40B4-BE49-F238E27FC236}">
                  <a16:creationId xmlns:a16="http://schemas.microsoft.com/office/drawing/2014/main" id="{CAC6EE2D-EB63-4C1D-AFBE-B3DC3599450E}"/>
                </a:ext>
              </a:extLst>
            </p:cNvPr>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2978;p47">
              <a:extLst>
                <a:ext uri="{FF2B5EF4-FFF2-40B4-BE49-F238E27FC236}">
                  <a16:creationId xmlns:a16="http://schemas.microsoft.com/office/drawing/2014/main" id="{1D7AC13D-5F71-4AA5-9B94-082B9630A8C9}"/>
                </a:ext>
              </a:extLst>
            </p:cNvPr>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2979;p47">
              <a:extLst>
                <a:ext uri="{FF2B5EF4-FFF2-40B4-BE49-F238E27FC236}">
                  <a16:creationId xmlns:a16="http://schemas.microsoft.com/office/drawing/2014/main" id="{B9E2FEE7-99A5-48D8-80C9-87EE60FB6F5F}"/>
                </a:ext>
              </a:extLst>
            </p:cNvPr>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2980;p47">
              <a:extLst>
                <a:ext uri="{FF2B5EF4-FFF2-40B4-BE49-F238E27FC236}">
                  <a16:creationId xmlns:a16="http://schemas.microsoft.com/office/drawing/2014/main" id="{3BCED87F-21E1-4512-AEBC-74CA097B91F0}"/>
                </a:ext>
              </a:extLst>
            </p:cNvPr>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2981;p47">
              <a:extLst>
                <a:ext uri="{FF2B5EF4-FFF2-40B4-BE49-F238E27FC236}">
                  <a16:creationId xmlns:a16="http://schemas.microsoft.com/office/drawing/2014/main" id="{2D7B123A-8B5A-4F85-8D1A-5698BF8E79C1}"/>
                </a:ext>
              </a:extLst>
            </p:cNvPr>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2982;p47">
              <a:extLst>
                <a:ext uri="{FF2B5EF4-FFF2-40B4-BE49-F238E27FC236}">
                  <a16:creationId xmlns:a16="http://schemas.microsoft.com/office/drawing/2014/main" id="{978B0C27-38AB-4B3B-8EA9-B36D8F871B1B}"/>
                </a:ext>
              </a:extLst>
            </p:cNvPr>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2983;p47">
              <a:extLst>
                <a:ext uri="{FF2B5EF4-FFF2-40B4-BE49-F238E27FC236}">
                  <a16:creationId xmlns:a16="http://schemas.microsoft.com/office/drawing/2014/main" id="{C5448E8A-F5BB-413B-BD51-743CCD8EE319}"/>
                </a:ext>
              </a:extLst>
            </p:cNvPr>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2984;p47">
              <a:extLst>
                <a:ext uri="{FF2B5EF4-FFF2-40B4-BE49-F238E27FC236}">
                  <a16:creationId xmlns:a16="http://schemas.microsoft.com/office/drawing/2014/main" id="{63087F81-AD69-491A-81F5-97B6D1B76571}"/>
                </a:ext>
              </a:extLst>
            </p:cNvPr>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2985;p47">
              <a:extLst>
                <a:ext uri="{FF2B5EF4-FFF2-40B4-BE49-F238E27FC236}">
                  <a16:creationId xmlns:a16="http://schemas.microsoft.com/office/drawing/2014/main" id="{0F19C1BF-FED7-4129-9E6A-A5219E2D06D8}"/>
                </a:ext>
              </a:extLst>
            </p:cNvPr>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2986;p47">
              <a:extLst>
                <a:ext uri="{FF2B5EF4-FFF2-40B4-BE49-F238E27FC236}">
                  <a16:creationId xmlns:a16="http://schemas.microsoft.com/office/drawing/2014/main" id="{5F11DE5E-3C51-48CC-8D5A-58371FF23500}"/>
                </a:ext>
              </a:extLst>
            </p:cNvPr>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2987;p47">
              <a:extLst>
                <a:ext uri="{FF2B5EF4-FFF2-40B4-BE49-F238E27FC236}">
                  <a16:creationId xmlns:a16="http://schemas.microsoft.com/office/drawing/2014/main" id="{70F6FCF1-E6A6-4CB1-990E-AE8CF0346ED2}"/>
                </a:ext>
              </a:extLst>
            </p:cNvPr>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2988;p47">
              <a:extLst>
                <a:ext uri="{FF2B5EF4-FFF2-40B4-BE49-F238E27FC236}">
                  <a16:creationId xmlns:a16="http://schemas.microsoft.com/office/drawing/2014/main" id="{F7573945-0427-4343-B54C-BEC7F8F930AB}"/>
                </a:ext>
              </a:extLst>
            </p:cNvPr>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2989;p47">
              <a:extLst>
                <a:ext uri="{FF2B5EF4-FFF2-40B4-BE49-F238E27FC236}">
                  <a16:creationId xmlns:a16="http://schemas.microsoft.com/office/drawing/2014/main" id="{BDCDB870-6AC6-411C-B72A-8FE2C7DB6942}"/>
                </a:ext>
              </a:extLst>
            </p:cNvPr>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2990;p47">
              <a:extLst>
                <a:ext uri="{FF2B5EF4-FFF2-40B4-BE49-F238E27FC236}">
                  <a16:creationId xmlns:a16="http://schemas.microsoft.com/office/drawing/2014/main" id="{6E8D88D0-685D-4CCF-B72B-7CD98D751B8C}"/>
                </a:ext>
              </a:extLst>
            </p:cNvPr>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2991;p47">
              <a:extLst>
                <a:ext uri="{FF2B5EF4-FFF2-40B4-BE49-F238E27FC236}">
                  <a16:creationId xmlns:a16="http://schemas.microsoft.com/office/drawing/2014/main" id="{0D91E805-5A58-4B4E-B169-9C7A9EA8FAA4}"/>
                </a:ext>
              </a:extLst>
            </p:cNvPr>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2992;p47">
              <a:extLst>
                <a:ext uri="{FF2B5EF4-FFF2-40B4-BE49-F238E27FC236}">
                  <a16:creationId xmlns:a16="http://schemas.microsoft.com/office/drawing/2014/main" id="{FF86F7A7-B785-4FDE-9425-43DFDB1305C0}"/>
                </a:ext>
              </a:extLst>
            </p:cNvPr>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2993;p47">
              <a:extLst>
                <a:ext uri="{FF2B5EF4-FFF2-40B4-BE49-F238E27FC236}">
                  <a16:creationId xmlns:a16="http://schemas.microsoft.com/office/drawing/2014/main" id="{FFA78D1B-666A-4F74-9451-D511E358B894}"/>
                </a:ext>
              </a:extLst>
            </p:cNvPr>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2994;p47">
              <a:extLst>
                <a:ext uri="{FF2B5EF4-FFF2-40B4-BE49-F238E27FC236}">
                  <a16:creationId xmlns:a16="http://schemas.microsoft.com/office/drawing/2014/main" id="{89C3BD5C-9A35-40A9-BCC2-008FBCC0D6EA}"/>
                </a:ext>
              </a:extLst>
            </p:cNvPr>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2995;p47">
              <a:extLst>
                <a:ext uri="{FF2B5EF4-FFF2-40B4-BE49-F238E27FC236}">
                  <a16:creationId xmlns:a16="http://schemas.microsoft.com/office/drawing/2014/main" id="{FDB688DF-9817-4C77-8F1C-7482E18A97E5}"/>
                </a:ext>
              </a:extLst>
            </p:cNvPr>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2996;p47">
              <a:extLst>
                <a:ext uri="{FF2B5EF4-FFF2-40B4-BE49-F238E27FC236}">
                  <a16:creationId xmlns:a16="http://schemas.microsoft.com/office/drawing/2014/main" id="{DE0BB788-8DF9-49BB-9709-CDC316331973}"/>
                </a:ext>
              </a:extLst>
            </p:cNvPr>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2997;p47">
              <a:extLst>
                <a:ext uri="{FF2B5EF4-FFF2-40B4-BE49-F238E27FC236}">
                  <a16:creationId xmlns:a16="http://schemas.microsoft.com/office/drawing/2014/main" id="{A4DD2662-8FFC-4858-B2F2-2254348C881A}"/>
                </a:ext>
              </a:extLst>
            </p:cNvPr>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2998;p47">
              <a:extLst>
                <a:ext uri="{FF2B5EF4-FFF2-40B4-BE49-F238E27FC236}">
                  <a16:creationId xmlns:a16="http://schemas.microsoft.com/office/drawing/2014/main" id="{265D5A58-066B-4D61-981C-B9BA930181C6}"/>
                </a:ext>
              </a:extLst>
            </p:cNvPr>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2999;p47">
              <a:extLst>
                <a:ext uri="{FF2B5EF4-FFF2-40B4-BE49-F238E27FC236}">
                  <a16:creationId xmlns:a16="http://schemas.microsoft.com/office/drawing/2014/main" id="{630E1837-3AF7-4FDD-A936-2091C413737E}"/>
                </a:ext>
              </a:extLst>
            </p:cNvPr>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000;p47">
              <a:extLst>
                <a:ext uri="{FF2B5EF4-FFF2-40B4-BE49-F238E27FC236}">
                  <a16:creationId xmlns:a16="http://schemas.microsoft.com/office/drawing/2014/main" id="{64A0BD1D-2852-4D87-8604-800CC57CDBC0}"/>
                </a:ext>
              </a:extLst>
            </p:cNvPr>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001;p47">
              <a:extLst>
                <a:ext uri="{FF2B5EF4-FFF2-40B4-BE49-F238E27FC236}">
                  <a16:creationId xmlns:a16="http://schemas.microsoft.com/office/drawing/2014/main" id="{44A0ED04-31F4-4AC2-8BC1-A909539129D3}"/>
                </a:ext>
              </a:extLst>
            </p:cNvPr>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002;p47">
              <a:extLst>
                <a:ext uri="{FF2B5EF4-FFF2-40B4-BE49-F238E27FC236}">
                  <a16:creationId xmlns:a16="http://schemas.microsoft.com/office/drawing/2014/main" id="{1D74538D-5615-4404-B31A-212F38485266}"/>
                </a:ext>
              </a:extLst>
            </p:cNvPr>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003;p47">
              <a:extLst>
                <a:ext uri="{FF2B5EF4-FFF2-40B4-BE49-F238E27FC236}">
                  <a16:creationId xmlns:a16="http://schemas.microsoft.com/office/drawing/2014/main" id="{FAA5F139-2A7C-48CD-9AD6-733286AA7A3F}"/>
                </a:ext>
              </a:extLst>
            </p:cNvPr>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004;p47">
              <a:extLst>
                <a:ext uri="{FF2B5EF4-FFF2-40B4-BE49-F238E27FC236}">
                  <a16:creationId xmlns:a16="http://schemas.microsoft.com/office/drawing/2014/main" id="{B09C5A76-22C1-4E1B-957C-CC7717B86F73}"/>
                </a:ext>
              </a:extLst>
            </p:cNvPr>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005;p47">
              <a:extLst>
                <a:ext uri="{FF2B5EF4-FFF2-40B4-BE49-F238E27FC236}">
                  <a16:creationId xmlns:a16="http://schemas.microsoft.com/office/drawing/2014/main" id="{97DF8BD1-21AF-4472-8B36-C3FA287AADA9}"/>
                </a:ext>
              </a:extLst>
            </p:cNvPr>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006;p47">
              <a:extLst>
                <a:ext uri="{FF2B5EF4-FFF2-40B4-BE49-F238E27FC236}">
                  <a16:creationId xmlns:a16="http://schemas.microsoft.com/office/drawing/2014/main" id="{5CA26284-6DFB-4772-956B-B9D5C21B1BD8}"/>
                </a:ext>
              </a:extLst>
            </p:cNvPr>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007;p47">
              <a:extLst>
                <a:ext uri="{FF2B5EF4-FFF2-40B4-BE49-F238E27FC236}">
                  <a16:creationId xmlns:a16="http://schemas.microsoft.com/office/drawing/2014/main" id="{72C17181-3EB2-4469-95EB-55B26D5EF9E4}"/>
                </a:ext>
              </a:extLst>
            </p:cNvPr>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008;p47">
              <a:extLst>
                <a:ext uri="{FF2B5EF4-FFF2-40B4-BE49-F238E27FC236}">
                  <a16:creationId xmlns:a16="http://schemas.microsoft.com/office/drawing/2014/main" id="{E1EC7F2A-3618-4BE0-9288-08B331B62F16}"/>
                </a:ext>
              </a:extLst>
            </p:cNvPr>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009;p47">
              <a:extLst>
                <a:ext uri="{FF2B5EF4-FFF2-40B4-BE49-F238E27FC236}">
                  <a16:creationId xmlns:a16="http://schemas.microsoft.com/office/drawing/2014/main" id="{68AEC718-4E8E-46C6-BBF2-4693E2EB7491}"/>
                </a:ext>
              </a:extLst>
            </p:cNvPr>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010;p47">
              <a:extLst>
                <a:ext uri="{FF2B5EF4-FFF2-40B4-BE49-F238E27FC236}">
                  <a16:creationId xmlns:a16="http://schemas.microsoft.com/office/drawing/2014/main" id="{0689B589-75D0-42B0-BE14-3F9619FF9614}"/>
                </a:ext>
              </a:extLst>
            </p:cNvPr>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011;p47">
              <a:extLst>
                <a:ext uri="{FF2B5EF4-FFF2-40B4-BE49-F238E27FC236}">
                  <a16:creationId xmlns:a16="http://schemas.microsoft.com/office/drawing/2014/main" id="{E4E5CA1C-4052-4F7B-BA8B-5540C2AF24D3}"/>
                </a:ext>
              </a:extLst>
            </p:cNvPr>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012;p47">
              <a:extLst>
                <a:ext uri="{FF2B5EF4-FFF2-40B4-BE49-F238E27FC236}">
                  <a16:creationId xmlns:a16="http://schemas.microsoft.com/office/drawing/2014/main" id="{4755D91A-E941-45D5-A7E9-651B4700BAED}"/>
                </a:ext>
              </a:extLst>
            </p:cNvPr>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013;p47">
              <a:extLst>
                <a:ext uri="{FF2B5EF4-FFF2-40B4-BE49-F238E27FC236}">
                  <a16:creationId xmlns:a16="http://schemas.microsoft.com/office/drawing/2014/main" id="{E24F60F0-413A-4D3A-974A-3A4604B644EC}"/>
                </a:ext>
              </a:extLst>
            </p:cNvPr>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014;p47">
              <a:extLst>
                <a:ext uri="{FF2B5EF4-FFF2-40B4-BE49-F238E27FC236}">
                  <a16:creationId xmlns:a16="http://schemas.microsoft.com/office/drawing/2014/main" id="{17A1FA2B-502D-44FA-9755-8ADA50CCE7C9}"/>
                </a:ext>
              </a:extLst>
            </p:cNvPr>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3015;p47">
              <a:extLst>
                <a:ext uri="{FF2B5EF4-FFF2-40B4-BE49-F238E27FC236}">
                  <a16:creationId xmlns:a16="http://schemas.microsoft.com/office/drawing/2014/main" id="{09BD7789-2948-4F49-8768-1895D19D3A9F}"/>
                </a:ext>
              </a:extLst>
            </p:cNvPr>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3016;p47">
              <a:extLst>
                <a:ext uri="{FF2B5EF4-FFF2-40B4-BE49-F238E27FC236}">
                  <a16:creationId xmlns:a16="http://schemas.microsoft.com/office/drawing/2014/main" id="{9C4A2EAD-4BFE-4566-B3C6-13A837528367}"/>
                </a:ext>
              </a:extLst>
            </p:cNvPr>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017;p47">
              <a:extLst>
                <a:ext uri="{FF2B5EF4-FFF2-40B4-BE49-F238E27FC236}">
                  <a16:creationId xmlns:a16="http://schemas.microsoft.com/office/drawing/2014/main" id="{DE9E41F6-8A73-4799-B343-6CEEB6E0CD29}"/>
                </a:ext>
              </a:extLst>
            </p:cNvPr>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3018;p47">
              <a:extLst>
                <a:ext uri="{FF2B5EF4-FFF2-40B4-BE49-F238E27FC236}">
                  <a16:creationId xmlns:a16="http://schemas.microsoft.com/office/drawing/2014/main" id="{15B6BCB1-31CB-42FF-AABA-0A594F73B2D2}"/>
                </a:ext>
              </a:extLst>
            </p:cNvPr>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3019;p47">
              <a:extLst>
                <a:ext uri="{FF2B5EF4-FFF2-40B4-BE49-F238E27FC236}">
                  <a16:creationId xmlns:a16="http://schemas.microsoft.com/office/drawing/2014/main" id="{729F292B-7587-4303-9402-B60239FA4DF1}"/>
                </a:ext>
              </a:extLst>
            </p:cNvPr>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3020;p47">
              <a:extLst>
                <a:ext uri="{FF2B5EF4-FFF2-40B4-BE49-F238E27FC236}">
                  <a16:creationId xmlns:a16="http://schemas.microsoft.com/office/drawing/2014/main" id="{9428F90D-841A-4532-AFCB-3CF20E5EE7FA}"/>
                </a:ext>
              </a:extLst>
            </p:cNvPr>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3021;p47">
              <a:extLst>
                <a:ext uri="{FF2B5EF4-FFF2-40B4-BE49-F238E27FC236}">
                  <a16:creationId xmlns:a16="http://schemas.microsoft.com/office/drawing/2014/main" id="{44BFC4F7-E02C-40E8-AEC7-D22F80E1DDE7}"/>
                </a:ext>
              </a:extLst>
            </p:cNvPr>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3022;p47">
              <a:extLst>
                <a:ext uri="{FF2B5EF4-FFF2-40B4-BE49-F238E27FC236}">
                  <a16:creationId xmlns:a16="http://schemas.microsoft.com/office/drawing/2014/main" id="{444587A9-0F95-48D5-AC31-12D6C8D1C66C}"/>
                </a:ext>
              </a:extLst>
            </p:cNvPr>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3023;p47">
              <a:extLst>
                <a:ext uri="{FF2B5EF4-FFF2-40B4-BE49-F238E27FC236}">
                  <a16:creationId xmlns:a16="http://schemas.microsoft.com/office/drawing/2014/main" id="{91922E19-0CA0-45B5-B4A3-C734EA98AB20}"/>
                </a:ext>
              </a:extLst>
            </p:cNvPr>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3024;p47">
              <a:extLst>
                <a:ext uri="{FF2B5EF4-FFF2-40B4-BE49-F238E27FC236}">
                  <a16:creationId xmlns:a16="http://schemas.microsoft.com/office/drawing/2014/main" id="{94B29CC9-DC1A-48CA-9DF3-19BBFDA67C63}"/>
                </a:ext>
              </a:extLst>
            </p:cNvPr>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3025;p47">
              <a:extLst>
                <a:ext uri="{FF2B5EF4-FFF2-40B4-BE49-F238E27FC236}">
                  <a16:creationId xmlns:a16="http://schemas.microsoft.com/office/drawing/2014/main" id="{89FB42F0-2191-4167-9CC4-D4E186BA0EA6}"/>
                </a:ext>
              </a:extLst>
            </p:cNvPr>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3026;p47">
              <a:extLst>
                <a:ext uri="{FF2B5EF4-FFF2-40B4-BE49-F238E27FC236}">
                  <a16:creationId xmlns:a16="http://schemas.microsoft.com/office/drawing/2014/main" id="{38864B9F-A1E6-4086-A75F-2D12C2AB5A82}"/>
                </a:ext>
              </a:extLst>
            </p:cNvPr>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3027;p47">
              <a:extLst>
                <a:ext uri="{FF2B5EF4-FFF2-40B4-BE49-F238E27FC236}">
                  <a16:creationId xmlns:a16="http://schemas.microsoft.com/office/drawing/2014/main" id="{0AC99389-1096-419B-8B80-500E5DBA28C8}"/>
                </a:ext>
              </a:extLst>
            </p:cNvPr>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3" name="Google Shape;3028;p47">
              <a:extLst>
                <a:ext uri="{FF2B5EF4-FFF2-40B4-BE49-F238E27FC236}">
                  <a16:creationId xmlns:a16="http://schemas.microsoft.com/office/drawing/2014/main" id="{21F9E5BC-2F82-4B33-8246-CA0AB9767421}"/>
                </a:ext>
              </a:extLst>
            </p:cNvPr>
            <p:cNvGrpSpPr/>
            <p:nvPr/>
          </p:nvGrpSpPr>
          <p:grpSpPr>
            <a:xfrm>
              <a:off x="3871486" y="368362"/>
              <a:ext cx="330894" cy="250785"/>
              <a:chOff x="6621095" y="1452181"/>
              <a:chExt cx="330894" cy="250785"/>
            </a:xfrm>
          </p:grpSpPr>
          <p:sp>
            <p:nvSpPr>
              <p:cNvPr id="430" name="Google Shape;3029;p47">
                <a:extLst>
                  <a:ext uri="{FF2B5EF4-FFF2-40B4-BE49-F238E27FC236}">
                    <a16:creationId xmlns:a16="http://schemas.microsoft.com/office/drawing/2014/main" id="{FDC6F327-4D81-4CC3-AE6D-9A710D286BF6}"/>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3030;p47">
                <a:extLst>
                  <a:ext uri="{FF2B5EF4-FFF2-40B4-BE49-F238E27FC236}">
                    <a16:creationId xmlns:a16="http://schemas.microsoft.com/office/drawing/2014/main" id="{D5E4C6D6-69FB-4493-AE6D-82C52A1A3CB8}"/>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3031;p47">
                <a:extLst>
                  <a:ext uri="{FF2B5EF4-FFF2-40B4-BE49-F238E27FC236}">
                    <a16:creationId xmlns:a16="http://schemas.microsoft.com/office/drawing/2014/main" id="{FD2977B9-C64D-4CC2-A74B-33A4943EDDEA}"/>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3032;p47">
                <a:extLst>
                  <a:ext uri="{FF2B5EF4-FFF2-40B4-BE49-F238E27FC236}">
                    <a16:creationId xmlns:a16="http://schemas.microsoft.com/office/drawing/2014/main" id="{53923121-264F-43BB-9359-833D9BB3AD37}"/>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3033;p47">
                <a:extLst>
                  <a:ext uri="{FF2B5EF4-FFF2-40B4-BE49-F238E27FC236}">
                    <a16:creationId xmlns:a16="http://schemas.microsoft.com/office/drawing/2014/main" id="{A701D35F-6E82-430C-93F0-B53303C88E70}"/>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4" name="Google Shape;3034;p47">
              <a:extLst>
                <a:ext uri="{FF2B5EF4-FFF2-40B4-BE49-F238E27FC236}">
                  <a16:creationId xmlns:a16="http://schemas.microsoft.com/office/drawing/2014/main" id="{99EAB733-754F-4CA5-9920-2C016978D8DA}"/>
                </a:ext>
              </a:extLst>
            </p:cNvPr>
            <p:cNvGrpSpPr/>
            <p:nvPr/>
          </p:nvGrpSpPr>
          <p:grpSpPr>
            <a:xfrm>
              <a:off x="4704106" y="852569"/>
              <a:ext cx="330894" cy="250785"/>
              <a:chOff x="6621095" y="1452181"/>
              <a:chExt cx="330894" cy="250785"/>
            </a:xfrm>
          </p:grpSpPr>
          <p:sp>
            <p:nvSpPr>
              <p:cNvPr id="425" name="Google Shape;3035;p47">
                <a:extLst>
                  <a:ext uri="{FF2B5EF4-FFF2-40B4-BE49-F238E27FC236}">
                    <a16:creationId xmlns:a16="http://schemas.microsoft.com/office/drawing/2014/main" id="{B1708F26-7C20-41DB-BEA9-CA85AF386952}"/>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3036;p47">
                <a:extLst>
                  <a:ext uri="{FF2B5EF4-FFF2-40B4-BE49-F238E27FC236}">
                    <a16:creationId xmlns:a16="http://schemas.microsoft.com/office/drawing/2014/main" id="{43E4B3F7-A2D8-4BAD-8C61-02434D7AA251}"/>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3037;p47">
                <a:extLst>
                  <a:ext uri="{FF2B5EF4-FFF2-40B4-BE49-F238E27FC236}">
                    <a16:creationId xmlns:a16="http://schemas.microsoft.com/office/drawing/2014/main" id="{D4E7F34B-1D14-4D35-85F8-32B7D28E1ABE}"/>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3038;p47">
                <a:extLst>
                  <a:ext uri="{FF2B5EF4-FFF2-40B4-BE49-F238E27FC236}">
                    <a16:creationId xmlns:a16="http://schemas.microsoft.com/office/drawing/2014/main" id="{1BD2597E-4577-4C56-BA35-FBE8FB72DB4F}"/>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3039;p47">
                <a:extLst>
                  <a:ext uri="{FF2B5EF4-FFF2-40B4-BE49-F238E27FC236}">
                    <a16:creationId xmlns:a16="http://schemas.microsoft.com/office/drawing/2014/main" id="{547D306B-DFF9-46C3-8663-47F8ADEB67D1}"/>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5" name="Google Shape;3040;p47">
              <a:extLst>
                <a:ext uri="{FF2B5EF4-FFF2-40B4-BE49-F238E27FC236}">
                  <a16:creationId xmlns:a16="http://schemas.microsoft.com/office/drawing/2014/main" id="{55C953A5-B12A-475E-A60C-ED716667A485}"/>
                </a:ext>
              </a:extLst>
            </p:cNvPr>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3041;p47">
              <a:extLst>
                <a:ext uri="{FF2B5EF4-FFF2-40B4-BE49-F238E27FC236}">
                  <a16:creationId xmlns:a16="http://schemas.microsoft.com/office/drawing/2014/main" id="{CF729DC0-6431-45C3-BD67-C016BB0B27AC}"/>
                </a:ext>
              </a:extLst>
            </p:cNvPr>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7" name="Google Shape;3042;p47">
              <a:extLst>
                <a:ext uri="{FF2B5EF4-FFF2-40B4-BE49-F238E27FC236}">
                  <a16:creationId xmlns:a16="http://schemas.microsoft.com/office/drawing/2014/main" id="{9EF4BF8B-ADB0-4BD3-B2BC-ED5129C79C70}"/>
                </a:ext>
              </a:extLst>
            </p:cNvPr>
            <p:cNvGrpSpPr/>
            <p:nvPr/>
          </p:nvGrpSpPr>
          <p:grpSpPr>
            <a:xfrm flipH="1">
              <a:off x="2446567" y="1414370"/>
              <a:ext cx="298963" cy="226660"/>
              <a:chOff x="6621095" y="1452181"/>
              <a:chExt cx="330894" cy="250785"/>
            </a:xfrm>
          </p:grpSpPr>
          <p:sp>
            <p:nvSpPr>
              <p:cNvPr id="420" name="Google Shape;3043;p47">
                <a:extLst>
                  <a:ext uri="{FF2B5EF4-FFF2-40B4-BE49-F238E27FC236}">
                    <a16:creationId xmlns:a16="http://schemas.microsoft.com/office/drawing/2014/main" id="{7A8F753D-4DC6-48B4-94DB-A40F0AFE2F16}"/>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3044;p47">
                <a:extLst>
                  <a:ext uri="{FF2B5EF4-FFF2-40B4-BE49-F238E27FC236}">
                    <a16:creationId xmlns:a16="http://schemas.microsoft.com/office/drawing/2014/main" id="{F9FF644A-0C70-42A7-88C5-FA3A9AE1A647}"/>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3045;p47">
                <a:extLst>
                  <a:ext uri="{FF2B5EF4-FFF2-40B4-BE49-F238E27FC236}">
                    <a16:creationId xmlns:a16="http://schemas.microsoft.com/office/drawing/2014/main" id="{9CEFE2FD-946F-4315-AB8A-00F1CE15AA7D}"/>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3046;p47">
                <a:extLst>
                  <a:ext uri="{FF2B5EF4-FFF2-40B4-BE49-F238E27FC236}">
                    <a16:creationId xmlns:a16="http://schemas.microsoft.com/office/drawing/2014/main" id="{6EC2CE36-7C47-4E3A-9D51-A00FE3790434}"/>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3047;p47">
                <a:extLst>
                  <a:ext uri="{FF2B5EF4-FFF2-40B4-BE49-F238E27FC236}">
                    <a16:creationId xmlns:a16="http://schemas.microsoft.com/office/drawing/2014/main" id="{E6C9B632-DD70-43D4-8BA2-98C9093BAE04}"/>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8" name="Google Shape;3048;p47">
              <a:extLst>
                <a:ext uri="{FF2B5EF4-FFF2-40B4-BE49-F238E27FC236}">
                  <a16:creationId xmlns:a16="http://schemas.microsoft.com/office/drawing/2014/main" id="{2ECB3B30-F44E-438E-90CD-3AB4A22227FB}"/>
                </a:ext>
              </a:extLst>
            </p:cNvPr>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3049;p47">
              <a:extLst>
                <a:ext uri="{FF2B5EF4-FFF2-40B4-BE49-F238E27FC236}">
                  <a16:creationId xmlns:a16="http://schemas.microsoft.com/office/drawing/2014/main" id="{F9D0F9FE-529E-41E7-B034-FD06EB5ABFA4}"/>
                </a:ext>
              </a:extLst>
            </p:cNvPr>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6222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21"/>
          <p:cNvSpPr txBox="1">
            <a:spLocks noGrp="1"/>
          </p:cNvSpPr>
          <p:nvPr>
            <p:ph type="title"/>
          </p:nvPr>
        </p:nvSpPr>
        <p:spPr>
          <a:xfrm>
            <a:off x="457200" y="681800"/>
            <a:ext cx="3667200" cy="1082700"/>
          </a:xfrm>
          <a:prstGeom prst="rect">
            <a:avLst/>
          </a:prstGeom>
        </p:spPr>
        <p:txBody>
          <a:bodyPr spcFirstLastPara="1" wrap="square" lIns="0" tIns="0" rIns="0" bIns="0" anchor="t" anchorCtr="0">
            <a:noAutofit/>
          </a:bodyPr>
          <a:lstStyle/>
          <a:p>
            <a:br>
              <a:rPr lang="pt-BR" sz="1200" b="0" dirty="0">
                <a:solidFill>
                  <a:srgbClr val="97A7C8"/>
                </a:solidFill>
                <a:effectLst/>
                <a:latin typeface="Consolas" panose="020B0609020204030204" pitchFamily="49" charset="0"/>
              </a:rPr>
            </a:br>
            <a:endParaRPr lang="pt-BR" sz="1200" b="0" dirty="0">
              <a:solidFill>
                <a:srgbClr val="97A7C8"/>
              </a:solidFill>
              <a:effectLst/>
              <a:latin typeface="Consolas" panose="020B0609020204030204" pitchFamily="49" charset="0"/>
            </a:endParaRPr>
          </a:p>
        </p:txBody>
      </p:sp>
      <p:sp>
        <p:nvSpPr>
          <p:cNvPr id="1007" name="Google Shape;1007;p21"/>
          <p:cNvSpPr txBox="1">
            <a:spLocks noGrp="1"/>
          </p:cNvSpPr>
          <p:nvPr>
            <p:ph type="body" idx="1"/>
          </p:nvPr>
        </p:nvSpPr>
        <p:spPr>
          <a:xfrm>
            <a:off x="457200" y="2148150"/>
            <a:ext cx="3667200" cy="26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dirty="0"/>
          </a:p>
        </p:txBody>
      </p:sp>
      <p:pic>
        <p:nvPicPr>
          <p:cNvPr id="1008" name="Google Shape;1008;p21"/>
          <p:cNvPicPr preferRelativeResize="0"/>
          <p:nvPr/>
        </p:nvPicPr>
        <p:blipFill rotWithShape="1">
          <a:blip r:embed="rId3">
            <a:alphaModFix/>
          </a:blip>
          <a:srcRect l="3295" r="37860"/>
          <a:stretch/>
        </p:blipFill>
        <p:spPr>
          <a:xfrm rot="10800000" flipH="1">
            <a:off x="4572000" y="0"/>
            <a:ext cx="4572000" cy="5143500"/>
          </a:xfrm>
          <a:prstGeom prst="snip1Rect">
            <a:avLst>
              <a:gd name="adj" fmla="val 9999"/>
            </a:avLst>
          </a:prstGeom>
          <a:noFill/>
          <a:ln>
            <a:noFill/>
          </a:ln>
        </p:spPr>
      </p:pic>
      <p:sp>
        <p:nvSpPr>
          <p:cNvPr id="1009" name="Google Shape;1009;p2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pic>
        <p:nvPicPr>
          <p:cNvPr id="2050" name="Picture 2">
            <a:extLst>
              <a:ext uri="{FF2B5EF4-FFF2-40B4-BE49-F238E27FC236}">
                <a16:creationId xmlns:a16="http://schemas.microsoft.com/office/drawing/2014/main" id="{762C1593-C077-486E-A07C-131EC72327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377" r="20376"/>
          <a:stretch/>
        </p:blipFill>
        <p:spPr bwMode="auto">
          <a:xfrm>
            <a:off x="4571999" y="0"/>
            <a:ext cx="4571999" cy="5143500"/>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CE319BFA-6D43-47ED-998F-E057BFBFBEFF}"/>
              </a:ext>
            </a:extLst>
          </p:cNvPr>
          <p:cNvSpPr txBox="1"/>
          <p:nvPr/>
        </p:nvSpPr>
        <p:spPr>
          <a:xfrm>
            <a:off x="2299335" y="2336810"/>
            <a:ext cx="4598670" cy="523220"/>
          </a:xfrm>
          <a:prstGeom prst="rect">
            <a:avLst/>
          </a:prstGeom>
          <a:noFill/>
        </p:spPr>
        <p:txBody>
          <a:bodyPr wrap="square">
            <a:spAutoFit/>
          </a:bodyPr>
          <a:lstStyle/>
          <a:p>
            <a:br>
              <a:rPr lang="pt-BR" b="0" dirty="0">
                <a:solidFill>
                  <a:srgbClr val="97A7C8"/>
                </a:solidFill>
                <a:effectLst/>
                <a:latin typeface="Consolas" panose="020B0609020204030204" pitchFamily="49" charset="0"/>
              </a:rPr>
            </a:br>
            <a:endParaRPr lang="pt-BR" b="0" dirty="0">
              <a:solidFill>
                <a:srgbClr val="97A7C8"/>
              </a:solidFill>
              <a:effectLst/>
              <a:latin typeface="Consolas" panose="020B0609020204030204" pitchFamily="49" charset="0"/>
            </a:endParaRPr>
          </a:p>
        </p:txBody>
      </p:sp>
      <p:pic>
        <p:nvPicPr>
          <p:cNvPr id="5" name="Imagem 4">
            <a:extLst>
              <a:ext uri="{FF2B5EF4-FFF2-40B4-BE49-F238E27FC236}">
                <a16:creationId xmlns:a16="http://schemas.microsoft.com/office/drawing/2014/main" id="{94AB77B2-06E4-4321-9EE2-079167B0652C}"/>
              </a:ext>
            </a:extLst>
          </p:cNvPr>
          <p:cNvPicPr>
            <a:picLocks noChangeAspect="1"/>
          </p:cNvPicPr>
          <p:nvPr/>
        </p:nvPicPr>
        <p:blipFill rotWithShape="1">
          <a:blip r:embed="rId5"/>
          <a:srcRect r="45123"/>
          <a:stretch/>
        </p:blipFill>
        <p:spPr>
          <a:xfrm>
            <a:off x="4571996" y="0"/>
            <a:ext cx="4572001" cy="5143500"/>
          </a:xfrm>
          <a:prstGeom prst="rect">
            <a:avLst/>
          </a:prstGeom>
        </p:spPr>
      </p:pic>
      <p:sp>
        <p:nvSpPr>
          <p:cNvPr id="13" name="Google Shape;1006;p21">
            <a:extLst>
              <a:ext uri="{FF2B5EF4-FFF2-40B4-BE49-F238E27FC236}">
                <a16:creationId xmlns:a16="http://schemas.microsoft.com/office/drawing/2014/main" id="{8B24B9C4-85B9-45BE-9CD8-E1F13FD62B3E}"/>
              </a:ext>
            </a:extLst>
          </p:cNvPr>
          <p:cNvSpPr txBox="1">
            <a:spLocks/>
          </p:cNvSpPr>
          <p:nvPr/>
        </p:nvSpPr>
        <p:spPr>
          <a:xfrm>
            <a:off x="609600" y="834200"/>
            <a:ext cx="3667200" cy="108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sz="3600" dirty="0"/>
              <a:t>Using Python</a:t>
            </a:r>
          </a:p>
        </p:txBody>
      </p:sp>
    </p:spTree>
    <p:extLst>
      <p:ext uri="{BB962C8B-B14F-4D97-AF65-F5344CB8AC3E}">
        <p14:creationId xmlns:p14="http://schemas.microsoft.com/office/powerpoint/2010/main" val="1483732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pic>
        <p:nvPicPr>
          <p:cNvPr id="3" name="Imagem 2" descr="Gráfico&#10;&#10;Descrição gerada automaticamente">
            <a:extLst>
              <a:ext uri="{FF2B5EF4-FFF2-40B4-BE49-F238E27FC236}">
                <a16:creationId xmlns:a16="http://schemas.microsoft.com/office/drawing/2014/main" id="{9FE95C54-9708-4A77-B94A-6B58A47FE7E7}"/>
              </a:ext>
            </a:extLst>
          </p:cNvPr>
          <p:cNvPicPr>
            <a:picLocks noChangeAspect="1"/>
          </p:cNvPicPr>
          <p:nvPr/>
        </p:nvPicPr>
        <p:blipFill rotWithShape="1">
          <a:blip r:embed="rId3"/>
          <a:srcRect l="9334" t="10494" r="8942" b="3641"/>
          <a:stretch/>
        </p:blipFill>
        <p:spPr>
          <a:xfrm>
            <a:off x="335392" y="38150"/>
            <a:ext cx="8770533" cy="4650649"/>
          </a:xfrm>
          <a:prstGeom prst="rect">
            <a:avLst/>
          </a:prstGeom>
        </p:spPr>
      </p:pic>
      <p:sp>
        <p:nvSpPr>
          <p:cNvPr id="1747" name="Google Shape;1747;p3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1747481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24"/>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Tables of data</a:t>
            </a:r>
            <a:endParaRPr dirty="0"/>
          </a:p>
        </p:txBody>
      </p:sp>
      <p:sp>
        <p:nvSpPr>
          <p:cNvPr id="1046" name="Google Shape;1046;p2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graphicFrame>
        <p:nvGraphicFramePr>
          <p:cNvPr id="3" name="Tabela 2">
            <a:extLst>
              <a:ext uri="{FF2B5EF4-FFF2-40B4-BE49-F238E27FC236}">
                <a16:creationId xmlns:a16="http://schemas.microsoft.com/office/drawing/2014/main" id="{92142F1E-C2A4-497B-B5BB-E6DB9CD7E3CC}"/>
              </a:ext>
            </a:extLst>
          </p:cNvPr>
          <p:cNvGraphicFramePr>
            <a:graphicFrameLocks noGrp="1"/>
          </p:cNvGraphicFramePr>
          <p:nvPr>
            <p:extLst>
              <p:ext uri="{D42A27DB-BD31-4B8C-83A1-F6EECF244321}">
                <p14:modId xmlns:p14="http://schemas.microsoft.com/office/powerpoint/2010/main" val="654574383"/>
              </p:ext>
            </p:extLst>
          </p:nvPr>
        </p:nvGraphicFramePr>
        <p:xfrm>
          <a:off x="1164273" y="1450026"/>
          <a:ext cx="7194869" cy="3492466"/>
        </p:xfrm>
        <a:graphic>
          <a:graphicData uri="http://schemas.openxmlformats.org/drawingml/2006/table">
            <a:tbl>
              <a:tblPr>
                <a:tableStyleId>{11E2214B-EEA6-4F0E-851E-DA328E0D34B4}</a:tableStyleId>
              </a:tblPr>
              <a:tblGrid>
                <a:gridCol w="934968">
                  <a:extLst>
                    <a:ext uri="{9D8B030D-6E8A-4147-A177-3AD203B41FA5}">
                      <a16:colId xmlns:a16="http://schemas.microsoft.com/office/drawing/2014/main" val="3611219707"/>
                    </a:ext>
                  </a:extLst>
                </a:gridCol>
                <a:gridCol w="584354">
                  <a:extLst>
                    <a:ext uri="{9D8B030D-6E8A-4147-A177-3AD203B41FA5}">
                      <a16:colId xmlns:a16="http://schemas.microsoft.com/office/drawing/2014/main" val="1874629656"/>
                    </a:ext>
                  </a:extLst>
                </a:gridCol>
                <a:gridCol w="734095">
                  <a:extLst>
                    <a:ext uri="{9D8B030D-6E8A-4147-A177-3AD203B41FA5}">
                      <a16:colId xmlns:a16="http://schemas.microsoft.com/office/drawing/2014/main" val="2266704632"/>
                    </a:ext>
                  </a:extLst>
                </a:gridCol>
                <a:gridCol w="1227146">
                  <a:extLst>
                    <a:ext uri="{9D8B030D-6E8A-4147-A177-3AD203B41FA5}">
                      <a16:colId xmlns:a16="http://schemas.microsoft.com/office/drawing/2014/main" val="3075920960"/>
                    </a:ext>
                  </a:extLst>
                </a:gridCol>
                <a:gridCol w="1385056">
                  <a:extLst>
                    <a:ext uri="{9D8B030D-6E8A-4147-A177-3AD203B41FA5}">
                      <a16:colId xmlns:a16="http://schemas.microsoft.com/office/drawing/2014/main" val="1894352524"/>
                    </a:ext>
                  </a:extLst>
                </a:gridCol>
                <a:gridCol w="865660">
                  <a:extLst>
                    <a:ext uri="{9D8B030D-6E8A-4147-A177-3AD203B41FA5}">
                      <a16:colId xmlns:a16="http://schemas.microsoft.com/office/drawing/2014/main" val="3233210256"/>
                    </a:ext>
                  </a:extLst>
                </a:gridCol>
                <a:gridCol w="1463590">
                  <a:extLst>
                    <a:ext uri="{9D8B030D-6E8A-4147-A177-3AD203B41FA5}">
                      <a16:colId xmlns:a16="http://schemas.microsoft.com/office/drawing/2014/main" val="3006451576"/>
                    </a:ext>
                  </a:extLst>
                </a:gridCol>
              </a:tblGrid>
              <a:tr h="183814">
                <a:tc>
                  <a:txBody>
                    <a:bodyPr/>
                    <a:lstStyle/>
                    <a:p>
                      <a:pPr algn="ctr" fontAlgn="t"/>
                      <a:r>
                        <a:rPr lang="pt-BR" sz="900" u="none" strike="noStrike" dirty="0" err="1">
                          <a:effectLst/>
                        </a:rPr>
                        <a:t>merchant_id</a:t>
                      </a:r>
                      <a:endParaRPr lang="pt-BR" sz="900" b="1" i="0" u="none" strike="noStrike" dirty="0">
                        <a:solidFill>
                          <a:srgbClr val="000000"/>
                        </a:solidFill>
                        <a:effectLst/>
                        <a:latin typeface="Calibri" panose="020F0502020204030204" pitchFamily="34" charset="0"/>
                      </a:endParaRPr>
                    </a:p>
                  </a:txBody>
                  <a:tcPr marL="7444" marR="7444" marT="7444" marB="0">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pt-BR" sz="900" u="none" strike="noStrike">
                          <a:effectLst/>
                        </a:rPr>
                        <a:t>user_id</a:t>
                      </a:r>
                      <a:endParaRPr lang="pt-BR" sz="900" b="1" i="0" u="none" strike="noStrike">
                        <a:solidFill>
                          <a:srgbClr val="000000"/>
                        </a:solidFill>
                        <a:effectLst/>
                        <a:latin typeface="Calibri" panose="020F0502020204030204" pitchFamily="34" charset="0"/>
                      </a:endParaRPr>
                    </a:p>
                  </a:txBody>
                  <a:tcPr marL="7444" marR="7444" marT="7444" marB="0">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pt-BR" sz="900" u="none" strike="noStrike">
                          <a:effectLst/>
                        </a:rPr>
                        <a:t>device_id</a:t>
                      </a:r>
                      <a:endParaRPr lang="pt-BR" sz="900" b="1" i="0" u="none" strike="noStrike">
                        <a:solidFill>
                          <a:srgbClr val="000000"/>
                        </a:solidFill>
                        <a:effectLst/>
                        <a:latin typeface="Calibri" panose="020F0502020204030204" pitchFamily="34" charset="0"/>
                      </a:endParaRPr>
                    </a:p>
                  </a:txBody>
                  <a:tcPr marL="7444" marR="7444" marT="7444" marB="0">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pt-BR" sz="900" u="none" strike="noStrike" dirty="0" err="1">
                          <a:effectLst/>
                        </a:rPr>
                        <a:t>transaction_date</a:t>
                      </a:r>
                      <a:endParaRPr lang="pt-BR" sz="900" b="1" i="0" u="none" strike="noStrike" dirty="0">
                        <a:solidFill>
                          <a:srgbClr val="000000"/>
                        </a:solidFill>
                        <a:effectLst/>
                        <a:latin typeface="Calibri" panose="020F0502020204030204" pitchFamily="34" charset="0"/>
                      </a:endParaRPr>
                    </a:p>
                  </a:txBody>
                  <a:tcPr marL="7444" marR="7444" marT="7444" marB="0">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pt-BR" sz="900" u="none" strike="noStrike">
                          <a:effectLst/>
                        </a:rPr>
                        <a:t>card_number</a:t>
                      </a:r>
                      <a:endParaRPr lang="pt-BR" sz="900" b="1" i="0" u="none" strike="noStrike">
                        <a:solidFill>
                          <a:srgbClr val="000000"/>
                        </a:solidFill>
                        <a:effectLst/>
                        <a:latin typeface="Calibri" panose="020F0502020204030204" pitchFamily="34" charset="0"/>
                      </a:endParaRPr>
                    </a:p>
                  </a:txBody>
                  <a:tcPr marL="7444" marR="7444" marT="7444" marB="0">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pt-BR" sz="900" u="none" strike="noStrike">
                          <a:effectLst/>
                        </a:rPr>
                        <a:t>total_amout</a:t>
                      </a:r>
                      <a:endParaRPr lang="pt-BR" sz="900" b="1" i="0" u="none" strike="noStrike">
                        <a:solidFill>
                          <a:srgbClr val="000000"/>
                        </a:solidFill>
                        <a:effectLst/>
                        <a:latin typeface="Calibri" panose="020F0502020204030204" pitchFamily="34" charset="0"/>
                      </a:endParaRPr>
                    </a:p>
                  </a:txBody>
                  <a:tcPr marL="7444" marR="7444" marT="7444" marB="0">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pt-BR" sz="900" u="none" strike="noStrike">
                          <a:effectLst/>
                        </a:rPr>
                        <a:t>number_transaction</a:t>
                      </a:r>
                      <a:endParaRPr lang="pt-BR" sz="900" b="1" i="0" u="none" strike="noStrike">
                        <a:solidFill>
                          <a:srgbClr val="000000"/>
                        </a:solidFill>
                        <a:effectLst/>
                        <a:latin typeface="Calibri" panose="020F0502020204030204" pitchFamily="34" charset="0"/>
                      </a:endParaRPr>
                    </a:p>
                  </a:txBody>
                  <a:tcPr marL="7444" marR="7444" marT="7444" marB="0">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1768642"/>
                  </a:ext>
                </a:extLst>
              </a:tr>
              <a:tr h="183814">
                <a:tc>
                  <a:txBody>
                    <a:bodyPr/>
                    <a:lstStyle/>
                    <a:p>
                      <a:pPr algn="ctr" fontAlgn="b"/>
                      <a:r>
                        <a:rPr lang="pt-BR" sz="900" u="none" strike="noStrike" dirty="0">
                          <a:effectLst/>
                        </a:rPr>
                        <a:t>704</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67245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115003</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18/11/2019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dirty="0">
                          <a:effectLst/>
                        </a:rPr>
                        <a:t>550209******1628</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20,4</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1504059"/>
                  </a:ext>
                </a:extLst>
              </a:tr>
              <a:tr h="183814">
                <a:tc>
                  <a:txBody>
                    <a:bodyPr/>
                    <a:lstStyle/>
                    <a:p>
                      <a:pPr algn="ctr" fontAlgn="b"/>
                      <a:r>
                        <a:rPr lang="pt-BR" sz="900" u="none" strike="noStrike">
                          <a:effectLst/>
                        </a:rPr>
                        <a:t>704</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67245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dirty="0">
                          <a:effectLst/>
                        </a:rPr>
                        <a:t>115003</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28/11/2019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530780******8774</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1257,51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3046718"/>
                  </a:ext>
                </a:extLst>
              </a:tr>
              <a:tr h="183814">
                <a:tc>
                  <a:txBody>
                    <a:bodyPr/>
                    <a:lstStyle/>
                    <a:p>
                      <a:pPr algn="ctr" fontAlgn="b"/>
                      <a:r>
                        <a:rPr lang="pt-BR" sz="900" u="none" strike="noStrike">
                          <a:effectLst/>
                        </a:rPr>
                        <a:t>704</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67245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115003</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472280******5376</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251,23</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1392846"/>
                  </a:ext>
                </a:extLst>
              </a:tr>
              <a:tr h="183814">
                <a:tc>
                  <a:txBody>
                    <a:bodyPr/>
                    <a:lstStyle/>
                    <a:p>
                      <a:pPr algn="ctr" fontAlgn="b"/>
                      <a:r>
                        <a:rPr lang="pt-BR" sz="900" u="none" strike="noStrike">
                          <a:effectLst/>
                        </a:rPr>
                        <a:t>704</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67245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dirty="0">
                          <a:effectLst/>
                        </a:rPr>
                        <a:t>115003</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dirty="0">
                          <a:effectLst/>
                        </a:rPr>
                        <a:t>29/11/2019</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544731******1151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1010,73</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1613197"/>
                  </a:ext>
                </a:extLst>
              </a:tr>
              <a:tr h="183814">
                <a:tc>
                  <a:txBody>
                    <a:bodyPr/>
                    <a:lstStyle/>
                    <a:p>
                      <a:pPr algn="ctr" fontAlgn="b"/>
                      <a:r>
                        <a:rPr lang="pt-BR" sz="900" u="none" strike="noStrike">
                          <a:effectLst/>
                        </a:rPr>
                        <a:t>704</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67245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115003</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547408******4136</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966,1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7033183"/>
                  </a:ext>
                </a:extLst>
              </a:tr>
              <a:tr h="183814">
                <a:tc>
                  <a:txBody>
                    <a:bodyPr/>
                    <a:lstStyle/>
                    <a:p>
                      <a:pPr algn="ctr" fontAlgn="b"/>
                      <a:r>
                        <a:rPr lang="pt-BR" sz="900" u="none" strike="noStrike">
                          <a:effectLst/>
                        </a:rPr>
                        <a:t>828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18205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294667</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dirty="0">
                          <a:effectLst/>
                        </a:rPr>
                        <a:t>15/11/2019</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421958******3565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661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6593358"/>
                  </a:ext>
                </a:extLst>
              </a:tr>
              <a:tr h="183814">
                <a:tc>
                  <a:txBody>
                    <a:bodyPr/>
                    <a:lstStyle/>
                    <a:p>
                      <a:pPr algn="ctr" fontAlgn="b"/>
                      <a:r>
                        <a:rPr lang="pt-BR" sz="900" u="none" strike="noStrike">
                          <a:effectLst/>
                        </a:rPr>
                        <a:t>828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18205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882531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dirty="0">
                          <a:effectLst/>
                        </a:rPr>
                        <a:t>515590******7307</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216,25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0769169"/>
                  </a:ext>
                </a:extLst>
              </a:tr>
              <a:tr h="183814">
                <a:tc>
                  <a:txBody>
                    <a:bodyPr/>
                    <a:lstStyle/>
                    <a:p>
                      <a:pPr algn="ctr" fontAlgn="b"/>
                      <a:r>
                        <a:rPr lang="pt-BR" sz="900" u="none" strike="noStrike">
                          <a:effectLst/>
                        </a:rPr>
                        <a:t>1308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79054</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101848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dirty="0">
                          <a:effectLst/>
                        </a:rPr>
                        <a:t>29/11/2019</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dirty="0">
                          <a:effectLst/>
                        </a:rPr>
                        <a:t>406655******5169</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2251,02</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3004804"/>
                  </a:ext>
                </a:extLst>
              </a:tr>
              <a:tr h="183814">
                <a:tc>
                  <a:txBody>
                    <a:bodyPr/>
                    <a:lstStyle/>
                    <a:p>
                      <a:pPr algn="ctr" fontAlgn="b"/>
                      <a:r>
                        <a:rPr lang="pt-BR" sz="900" u="none" strike="noStrike">
                          <a:effectLst/>
                        </a:rPr>
                        <a:t>1308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79054</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101848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406655******5763</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1834,09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13296337"/>
                  </a:ext>
                </a:extLst>
              </a:tr>
              <a:tr h="183814">
                <a:tc>
                  <a:txBody>
                    <a:bodyPr/>
                    <a:lstStyle/>
                    <a:p>
                      <a:pPr algn="ctr" fontAlgn="b"/>
                      <a:r>
                        <a:rPr lang="pt-BR" sz="900" u="none" strike="noStrike">
                          <a:effectLst/>
                        </a:rPr>
                        <a:t>1308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79054</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101848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406655******7343</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dirty="0">
                          <a:effectLst/>
                        </a:rPr>
                        <a:t>2231,98</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6252742"/>
                  </a:ext>
                </a:extLst>
              </a:tr>
              <a:tr h="183814">
                <a:tc>
                  <a:txBody>
                    <a:bodyPr/>
                    <a:lstStyle/>
                    <a:p>
                      <a:pPr algn="ctr" fontAlgn="b"/>
                      <a:r>
                        <a:rPr lang="pt-BR" sz="900" u="none" strike="noStrike">
                          <a:effectLst/>
                        </a:rPr>
                        <a:t>1308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79054</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101848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dirty="0">
                          <a:effectLst/>
                        </a:rPr>
                        <a:t>406655******7948</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dirty="0">
                          <a:effectLst/>
                        </a:rPr>
                        <a:t>4203,23</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963568"/>
                  </a:ext>
                </a:extLst>
              </a:tr>
              <a:tr h="183814">
                <a:tc>
                  <a:txBody>
                    <a:bodyPr/>
                    <a:lstStyle/>
                    <a:p>
                      <a:pPr algn="ctr" fontAlgn="b"/>
                      <a:r>
                        <a:rPr lang="pt-BR" sz="900" u="none" strike="noStrike">
                          <a:effectLst/>
                        </a:rPr>
                        <a:t>1308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96025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438940</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406655******4572</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1648,3</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1</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295708163"/>
                  </a:ext>
                </a:extLst>
              </a:tr>
              <a:tr h="183814">
                <a:tc>
                  <a:txBody>
                    <a:bodyPr/>
                    <a:lstStyle/>
                    <a:p>
                      <a:pPr algn="ctr" fontAlgn="b"/>
                      <a:r>
                        <a:rPr lang="pt-BR" sz="900" u="none" strike="noStrike">
                          <a:effectLst/>
                        </a:rPr>
                        <a:t>1308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96025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438940</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406655******4608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2819,59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1</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266149889"/>
                  </a:ext>
                </a:extLst>
              </a:tr>
              <a:tr h="183814">
                <a:tc>
                  <a:txBody>
                    <a:bodyPr/>
                    <a:lstStyle/>
                    <a:p>
                      <a:pPr algn="ctr" fontAlgn="b"/>
                      <a:r>
                        <a:rPr lang="pt-BR" sz="900" u="none" strike="noStrike">
                          <a:effectLst/>
                        </a:rPr>
                        <a:t>1308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96025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438940</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406655******4980</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4403,18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2</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4287412148"/>
                  </a:ext>
                </a:extLst>
              </a:tr>
              <a:tr h="183814">
                <a:tc>
                  <a:txBody>
                    <a:bodyPr/>
                    <a:lstStyle/>
                    <a:p>
                      <a:pPr algn="ctr" fontAlgn="b"/>
                      <a:r>
                        <a:rPr lang="pt-BR" sz="900" u="none" strike="noStrike">
                          <a:effectLst/>
                        </a:rPr>
                        <a:t>1308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96025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438940</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406655******5763</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2904,6</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545689406"/>
                  </a:ext>
                </a:extLst>
              </a:tr>
              <a:tr h="183814">
                <a:tc>
                  <a:txBody>
                    <a:bodyPr/>
                    <a:lstStyle/>
                    <a:p>
                      <a:pPr algn="ctr" fontAlgn="b"/>
                      <a:r>
                        <a:rPr lang="pt-BR" sz="900" u="none" strike="noStrike">
                          <a:effectLst/>
                        </a:rPr>
                        <a:t>1308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96025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438940</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406655******5764</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7673,49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3</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053077878"/>
                  </a:ext>
                </a:extLst>
              </a:tr>
              <a:tr h="183814">
                <a:tc>
                  <a:txBody>
                    <a:bodyPr/>
                    <a:lstStyle/>
                    <a:p>
                      <a:pPr algn="ctr" fontAlgn="b"/>
                      <a:r>
                        <a:rPr lang="pt-BR" sz="900" u="none" strike="noStrike" dirty="0">
                          <a:effectLst/>
                        </a:rPr>
                        <a:t>1308</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96025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438940</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406655******7343</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4548,46</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2</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823757199"/>
                  </a:ext>
                </a:extLst>
              </a:tr>
              <a:tr h="183814">
                <a:tc gridSpan="7">
                  <a:txBody>
                    <a:bodyPr/>
                    <a:lstStyle/>
                    <a:p>
                      <a:pPr algn="ctr" fontAlgn="b"/>
                      <a:r>
                        <a:rPr lang="pt-BR" sz="900" b="0" i="0" u="none" strike="noStrike" dirty="0">
                          <a:solidFill>
                            <a:srgbClr val="000000"/>
                          </a:solidFill>
                          <a:effectLst/>
                          <a:latin typeface="Calibri" panose="020F0502020204030204" pitchFamily="34" charset="0"/>
                        </a:rPr>
                        <a:t>...</a:t>
                      </a: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b"/>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fontAlgn="b"/>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fontAlgn="b"/>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fontAlgn="b"/>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fontAlgn="b"/>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fontAlgn="b"/>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661706409"/>
                  </a:ext>
                </a:extLst>
              </a:tr>
            </a:tbl>
          </a:graphicData>
        </a:graphic>
      </p:graphicFrame>
    </p:spTree>
    <p:extLst>
      <p:ext uri="{BB962C8B-B14F-4D97-AF65-F5344CB8AC3E}">
        <p14:creationId xmlns:p14="http://schemas.microsoft.com/office/powerpoint/2010/main" val="1085139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pic>
        <p:nvPicPr>
          <p:cNvPr id="4" name="Imagem 3" descr="Gráfico, Gráfico de barras&#10;&#10;Descrição gerada automaticamente">
            <a:extLst>
              <a:ext uri="{FF2B5EF4-FFF2-40B4-BE49-F238E27FC236}">
                <a16:creationId xmlns:a16="http://schemas.microsoft.com/office/drawing/2014/main" id="{3AD7BFD0-1C2B-4B73-BE97-8F2CDD4C7F84}"/>
              </a:ext>
            </a:extLst>
          </p:cNvPr>
          <p:cNvPicPr>
            <a:picLocks noChangeAspect="1"/>
          </p:cNvPicPr>
          <p:nvPr/>
        </p:nvPicPr>
        <p:blipFill>
          <a:blip r:embed="rId3"/>
          <a:stretch>
            <a:fillRect/>
          </a:stretch>
        </p:blipFill>
        <p:spPr>
          <a:xfrm>
            <a:off x="0" y="157638"/>
            <a:ext cx="9144000" cy="4614863"/>
          </a:xfrm>
          <a:prstGeom prst="rect">
            <a:avLst/>
          </a:prstGeom>
        </p:spPr>
      </p:pic>
      <p:sp>
        <p:nvSpPr>
          <p:cNvPr id="1747" name="Google Shape;1747;p3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1413814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Real data analysis</a:t>
            </a:r>
            <a:endParaRPr dirty="0"/>
          </a:p>
        </p:txBody>
      </p:sp>
      <p:sp>
        <p:nvSpPr>
          <p:cNvPr id="595" name="Google Shape;595;p17"/>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pt-BR" b="1" dirty="0"/>
              <a:t>1. </a:t>
            </a:r>
            <a:r>
              <a:rPr lang="pt-BR" b="1" u="sng" dirty="0" err="1"/>
              <a:t>Analyze</a:t>
            </a:r>
            <a:r>
              <a:rPr lang="pt-BR" dirty="0"/>
              <a:t> </a:t>
            </a:r>
            <a:r>
              <a:rPr lang="pt-BR" dirty="0" err="1"/>
              <a:t>the</a:t>
            </a:r>
            <a:r>
              <a:rPr lang="pt-BR" dirty="0"/>
              <a:t> data </a:t>
            </a:r>
            <a:r>
              <a:rPr lang="pt-BR" dirty="0" err="1"/>
              <a:t>and</a:t>
            </a:r>
            <a:r>
              <a:rPr lang="pt-BR" dirty="0"/>
              <a:t> </a:t>
            </a:r>
            <a:r>
              <a:rPr lang="pt-BR" dirty="0" err="1"/>
              <a:t>present</a:t>
            </a:r>
            <a:r>
              <a:rPr lang="pt-BR" dirty="0"/>
              <a:t> </a:t>
            </a:r>
            <a:r>
              <a:rPr lang="pt-BR" b="1" u="sng" dirty="0" err="1"/>
              <a:t>conclusions</a:t>
            </a:r>
            <a:r>
              <a:rPr lang="pt-BR" b="1" dirty="0"/>
              <a:t>;</a:t>
            </a:r>
            <a:br>
              <a:rPr lang="pt-BR" b="1" dirty="0"/>
            </a:br>
            <a:endParaRPr dirty="0"/>
          </a:p>
          <a:p>
            <a:pPr marL="457200" lvl="0" indent="-342900" algn="l" rtl="0">
              <a:spcBef>
                <a:spcPts val="0"/>
              </a:spcBef>
              <a:spcAft>
                <a:spcPts val="0"/>
              </a:spcAft>
              <a:buSzPts val="1800"/>
              <a:buChar char="▸"/>
            </a:pPr>
            <a:r>
              <a:rPr lang="en-US" b="1" dirty="0"/>
              <a:t>2.</a:t>
            </a:r>
            <a:r>
              <a:rPr lang="en-US" dirty="0"/>
              <a:t> What </a:t>
            </a:r>
            <a:r>
              <a:rPr lang="en-US" b="1" u="sng" dirty="0"/>
              <a:t>other data</a:t>
            </a:r>
            <a:r>
              <a:rPr lang="en-US" dirty="0"/>
              <a:t> would I look to try to find patterns of possible frauds?”;</a:t>
            </a:r>
            <a:br>
              <a:rPr lang="en-US" dirty="0"/>
            </a:br>
            <a:endParaRPr lang="en-US" dirty="0"/>
          </a:p>
          <a:p>
            <a:pPr marL="457200" lvl="0" indent="-342900" algn="l" rtl="0">
              <a:spcBef>
                <a:spcPts val="0"/>
              </a:spcBef>
              <a:spcAft>
                <a:spcPts val="0"/>
              </a:spcAft>
              <a:buSzPts val="1800"/>
              <a:buChar char="▸"/>
            </a:pPr>
            <a:r>
              <a:rPr lang="en-US" b="1" dirty="0"/>
              <a:t>3. </a:t>
            </a:r>
            <a:r>
              <a:rPr lang="en-US" dirty="0"/>
              <a:t>What could I do to </a:t>
            </a:r>
            <a:r>
              <a:rPr lang="en-US" b="1" u="sng" dirty="0"/>
              <a:t>prevent chargebacks</a:t>
            </a:r>
            <a:r>
              <a:rPr lang="en-US" dirty="0"/>
              <a:t>?</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sp>
        <p:nvSpPr>
          <p:cNvPr id="2" name="Retângulo 1">
            <a:extLst>
              <a:ext uri="{FF2B5EF4-FFF2-40B4-BE49-F238E27FC236}">
                <a16:creationId xmlns:a16="http://schemas.microsoft.com/office/drawing/2014/main" id="{7B3C461E-7926-4916-AA51-1F29346326B4}"/>
              </a:ext>
            </a:extLst>
          </p:cNvPr>
          <p:cNvSpPr/>
          <p:nvPr/>
        </p:nvSpPr>
        <p:spPr>
          <a:xfrm flipV="1">
            <a:off x="457200" y="2644138"/>
            <a:ext cx="5663331" cy="848175"/>
          </a:xfrm>
          <a:prstGeom prst="rect">
            <a:avLst/>
          </a:prstGeom>
          <a:noFill/>
          <a:ln>
            <a:solidFill>
              <a:srgbClr val="00B5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38" name="Google Shape;2778;p47">
            <a:extLst>
              <a:ext uri="{FF2B5EF4-FFF2-40B4-BE49-F238E27FC236}">
                <a16:creationId xmlns:a16="http://schemas.microsoft.com/office/drawing/2014/main" id="{8BE41866-C27A-4723-B115-5A615AFBAD7D}"/>
              </a:ext>
            </a:extLst>
          </p:cNvPr>
          <p:cNvGrpSpPr>
            <a:grpSpLocks noChangeAspect="1"/>
          </p:cNvGrpSpPr>
          <p:nvPr/>
        </p:nvGrpSpPr>
        <p:grpSpPr>
          <a:xfrm>
            <a:off x="6272774" y="1348604"/>
            <a:ext cx="2833151" cy="2880000"/>
            <a:chOff x="2011725" y="44285"/>
            <a:chExt cx="4684870" cy="4762340"/>
          </a:xfrm>
        </p:grpSpPr>
        <p:grpSp>
          <p:nvGrpSpPr>
            <p:cNvPr id="139" name="Google Shape;2779;p47">
              <a:extLst>
                <a:ext uri="{FF2B5EF4-FFF2-40B4-BE49-F238E27FC236}">
                  <a16:creationId xmlns:a16="http://schemas.microsoft.com/office/drawing/2014/main" id="{70FB2F87-B103-48F3-96F3-1FDE9D28E430}"/>
                </a:ext>
              </a:extLst>
            </p:cNvPr>
            <p:cNvGrpSpPr/>
            <p:nvPr/>
          </p:nvGrpSpPr>
          <p:grpSpPr>
            <a:xfrm>
              <a:off x="2119596" y="326448"/>
              <a:ext cx="3544299" cy="3707706"/>
              <a:chOff x="3860721" y="1330073"/>
              <a:chExt cx="3544299" cy="3707706"/>
            </a:xfrm>
          </p:grpSpPr>
          <p:sp>
            <p:nvSpPr>
              <p:cNvPr id="435" name="Google Shape;2780;p47">
                <a:extLst>
                  <a:ext uri="{FF2B5EF4-FFF2-40B4-BE49-F238E27FC236}">
                    <a16:creationId xmlns:a16="http://schemas.microsoft.com/office/drawing/2014/main" id="{7CEAE596-2B27-4AB6-87C8-8DA7E26A9F08}"/>
                  </a:ext>
                </a:extLst>
              </p:cNvPr>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2781;p47">
                <a:extLst>
                  <a:ext uri="{FF2B5EF4-FFF2-40B4-BE49-F238E27FC236}">
                    <a16:creationId xmlns:a16="http://schemas.microsoft.com/office/drawing/2014/main" id="{125B55ED-A07C-41F2-9402-6F56F48F7D93}"/>
                  </a:ext>
                </a:extLst>
              </p:cNvPr>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2782;p47">
                <a:extLst>
                  <a:ext uri="{FF2B5EF4-FFF2-40B4-BE49-F238E27FC236}">
                    <a16:creationId xmlns:a16="http://schemas.microsoft.com/office/drawing/2014/main" id="{821572B2-3651-4D92-BF21-56C0CCD821C2}"/>
                  </a:ext>
                </a:extLst>
              </p:cNvPr>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2783;p47">
                <a:extLst>
                  <a:ext uri="{FF2B5EF4-FFF2-40B4-BE49-F238E27FC236}">
                    <a16:creationId xmlns:a16="http://schemas.microsoft.com/office/drawing/2014/main" id="{73E99CC6-95D7-45E1-BF84-102F0F26F4E0}"/>
                  </a:ext>
                </a:extLst>
              </p:cNvPr>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2784;p47">
                <a:extLst>
                  <a:ext uri="{FF2B5EF4-FFF2-40B4-BE49-F238E27FC236}">
                    <a16:creationId xmlns:a16="http://schemas.microsoft.com/office/drawing/2014/main" id="{9AA910D3-B328-4931-96C9-0953961BDE0A}"/>
                  </a:ext>
                </a:extLst>
              </p:cNvPr>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2785;p47">
                <a:extLst>
                  <a:ext uri="{FF2B5EF4-FFF2-40B4-BE49-F238E27FC236}">
                    <a16:creationId xmlns:a16="http://schemas.microsoft.com/office/drawing/2014/main" id="{618756B6-49F6-4013-A7BF-FE87412FA05B}"/>
                  </a:ext>
                </a:extLst>
              </p:cNvPr>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2786;p47">
                <a:extLst>
                  <a:ext uri="{FF2B5EF4-FFF2-40B4-BE49-F238E27FC236}">
                    <a16:creationId xmlns:a16="http://schemas.microsoft.com/office/drawing/2014/main" id="{E61D6A04-C50D-4821-9CCD-81EFC7A35EFC}"/>
                  </a:ext>
                </a:extLst>
              </p:cNvPr>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2787;p47">
                <a:extLst>
                  <a:ext uri="{FF2B5EF4-FFF2-40B4-BE49-F238E27FC236}">
                    <a16:creationId xmlns:a16="http://schemas.microsoft.com/office/drawing/2014/main" id="{6A5DF66F-1835-4E0C-A619-2B61FC82F705}"/>
                  </a:ext>
                </a:extLst>
              </p:cNvPr>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2788;p47">
                <a:extLst>
                  <a:ext uri="{FF2B5EF4-FFF2-40B4-BE49-F238E27FC236}">
                    <a16:creationId xmlns:a16="http://schemas.microsoft.com/office/drawing/2014/main" id="{37CEEFE2-797E-44CA-8E96-4D9EFBB62818}"/>
                  </a:ext>
                </a:extLst>
              </p:cNvPr>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2789;p47">
                <a:extLst>
                  <a:ext uri="{FF2B5EF4-FFF2-40B4-BE49-F238E27FC236}">
                    <a16:creationId xmlns:a16="http://schemas.microsoft.com/office/drawing/2014/main" id="{C4BC3C0F-7B6A-4B0B-9E5C-C5231590189E}"/>
                  </a:ext>
                </a:extLst>
              </p:cNvPr>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2790;p47">
                <a:extLst>
                  <a:ext uri="{FF2B5EF4-FFF2-40B4-BE49-F238E27FC236}">
                    <a16:creationId xmlns:a16="http://schemas.microsoft.com/office/drawing/2014/main" id="{68D63CED-4BF7-488A-AA00-F33EEC386E45}"/>
                  </a:ext>
                </a:extLst>
              </p:cNvPr>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2791;p47">
                <a:extLst>
                  <a:ext uri="{FF2B5EF4-FFF2-40B4-BE49-F238E27FC236}">
                    <a16:creationId xmlns:a16="http://schemas.microsoft.com/office/drawing/2014/main" id="{9533B7B6-FD70-48CB-BB7E-308C07E54467}"/>
                  </a:ext>
                </a:extLst>
              </p:cNvPr>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2792;p47">
                <a:extLst>
                  <a:ext uri="{FF2B5EF4-FFF2-40B4-BE49-F238E27FC236}">
                    <a16:creationId xmlns:a16="http://schemas.microsoft.com/office/drawing/2014/main" id="{44409876-654A-4AD1-8AD8-8A29A80DDFDF}"/>
                  </a:ext>
                </a:extLst>
              </p:cNvPr>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2793;p47">
                <a:extLst>
                  <a:ext uri="{FF2B5EF4-FFF2-40B4-BE49-F238E27FC236}">
                    <a16:creationId xmlns:a16="http://schemas.microsoft.com/office/drawing/2014/main" id="{383118B5-30A7-4B35-8FB1-D92F00EDD4DC}"/>
                  </a:ext>
                </a:extLst>
              </p:cNvPr>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2794;p47">
                <a:extLst>
                  <a:ext uri="{FF2B5EF4-FFF2-40B4-BE49-F238E27FC236}">
                    <a16:creationId xmlns:a16="http://schemas.microsoft.com/office/drawing/2014/main" id="{7592E492-04C5-4295-B393-B9459BD43409}"/>
                  </a:ext>
                </a:extLst>
              </p:cNvPr>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2795;p47">
                <a:extLst>
                  <a:ext uri="{FF2B5EF4-FFF2-40B4-BE49-F238E27FC236}">
                    <a16:creationId xmlns:a16="http://schemas.microsoft.com/office/drawing/2014/main" id="{9C759E12-E2F9-4AE9-9FD9-61209AFD4B20}"/>
                  </a:ext>
                </a:extLst>
              </p:cNvPr>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2796;p47">
                <a:extLst>
                  <a:ext uri="{FF2B5EF4-FFF2-40B4-BE49-F238E27FC236}">
                    <a16:creationId xmlns:a16="http://schemas.microsoft.com/office/drawing/2014/main" id="{53D6AEED-17D4-4DEF-B74D-E6BC5E517027}"/>
                  </a:ext>
                </a:extLst>
              </p:cNvPr>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2797;p47">
                <a:extLst>
                  <a:ext uri="{FF2B5EF4-FFF2-40B4-BE49-F238E27FC236}">
                    <a16:creationId xmlns:a16="http://schemas.microsoft.com/office/drawing/2014/main" id="{7100538B-F390-4D60-A5D4-0CEC297DA91F}"/>
                  </a:ext>
                </a:extLst>
              </p:cNvPr>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2798;p47">
                <a:extLst>
                  <a:ext uri="{FF2B5EF4-FFF2-40B4-BE49-F238E27FC236}">
                    <a16:creationId xmlns:a16="http://schemas.microsoft.com/office/drawing/2014/main" id="{499C143A-F3BC-4F72-A6DD-A5F137535D42}"/>
                  </a:ext>
                </a:extLst>
              </p:cNvPr>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2799;p47">
                <a:extLst>
                  <a:ext uri="{FF2B5EF4-FFF2-40B4-BE49-F238E27FC236}">
                    <a16:creationId xmlns:a16="http://schemas.microsoft.com/office/drawing/2014/main" id="{0AD959CF-9A01-4900-B237-5A9994999313}"/>
                  </a:ext>
                </a:extLst>
              </p:cNvPr>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2800;p47">
                <a:extLst>
                  <a:ext uri="{FF2B5EF4-FFF2-40B4-BE49-F238E27FC236}">
                    <a16:creationId xmlns:a16="http://schemas.microsoft.com/office/drawing/2014/main" id="{5F349771-01F4-40D8-9B4F-B0DEF5841889}"/>
                  </a:ext>
                </a:extLst>
              </p:cNvPr>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2801;p47">
                <a:extLst>
                  <a:ext uri="{FF2B5EF4-FFF2-40B4-BE49-F238E27FC236}">
                    <a16:creationId xmlns:a16="http://schemas.microsoft.com/office/drawing/2014/main" id="{957ACF9F-8DD3-4A7A-96C5-899937FAA436}"/>
                  </a:ext>
                </a:extLst>
              </p:cNvPr>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2802;p47">
                <a:extLst>
                  <a:ext uri="{FF2B5EF4-FFF2-40B4-BE49-F238E27FC236}">
                    <a16:creationId xmlns:a16="http://schemas.microsoft.com/office/drawing/2014/main" id="{CA37BD80-2CEC-4454-AEC5-6762478C48D9}"/>
                  </a:ext>
                </a:extLst>
              </p:cNvPr>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2803;p47">
                <a:extLst>
                  <a:ext uri="{FF2B5EF4-FFF2-40B4-BE49-F238E27FC236}">
                    <a16:creationId xmlns:a16="http://schemas.microsoft.com/office/drawing/2014/main" id="{0A586719-7402-4561-92A2-745E43666233}"/>
                  </a:ext>
                </a:extLst>
              </p:cNvPr>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2804;p47">
                <a:extLst>
                  <a:ext uri="{FF2B5EF4-FFF2-40B4-BE49-F238E27FC236}">
                    <a16:creationId xmlns:a16="http://schemas.microsoft.com/office/drawing/2014/main" id="{300D8A92-BA26-483F-8313-18CDD77A15D4}"/>
                  </a:ext>
                </a:extLst>
              </p:cNvPr>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2805;p47">
                <a:extLst>
                  <a:ext uri="{FF2B5EF4-FFF2-40B4-BE49-F238E27FC236}">
                    <a16:creationId xmlns:a16="http://schemas.microsoft.com/office/drawing/2014/main" id="{8AD2F5F1-4607-4064-A9DD-251806D670E6}"/>
                  </a:ext>
                </a:extLst>
              </p:cNvPr>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2806;p47">
                <a:extLst>
                  <a:ext uri="{FF2B5EF4-FFF2-40B4-BE49-F238E27FC236}">
                    <a16:creationId xmlns:a16="http://schemas.microsoft.com/office/drawing/2014/main" id="{CB72A240-8C07-4866-911D-6A938D7BDCA1}"/>
                  </a:ext>
                </a:extLst>
              </p:cNvPr>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2807;p47">
                <a:extLst>
                  <a:ext uri="{FF2B5EF4-FFF2-40B4-BE49-F238E27FC236}">
                    <a16:creationId xmlns:a16="http://schemas.microsoft.com/office/drawing/2014/main" id="{4CD3CC2A-B3E7-49C6-88E5-22206E8E5A77}"/>
                  </a:ext>
                </a:extLst>
              </p:cNvPr>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2808;p47">
                <a:extLst>
                  <a:ext uri="{FF2B5EF4-FFF2-40B4-BE49-F238E27FC236}">
                    <a16:creationId xmlns:a16="http://schemas.microsoft.com/office/drawing/2014/main" id="{0FEC0768-7FC7-4FC0-880E-CBA65E5FFEC4}"/>
                  </a:ext>
                </a:extLst>
              </p:cNvPr>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2809;p47">
                <a:extLst>
                  <a:ext uri="{FF2B5EF4-FFF2-40B4-BE49-F238E27FC236}">
                    <a16:creationId xmlns:a16="http://schemas.microsoft.com/office/drawing/2014/main" id="{8807CD9E-D3A1-48A4-9C7D-11B5B3EFCFE4}"/>
                  </a:ext>
                </a:extLst>
              </p:cNvPr>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2810;p47">
                <a:extLst>
                  <a:ext uri="{FF2B5EF4-FFF2-40B4-BE49-F238E27FC236}">
                    <a16:creationId xmlns:a16="http://schemas.microsoft.com/office/drawing/2014/main" id="{E822A23E-5934-495B-AF4B-75EE28DE25FD}"/>
                  </a:ext>
                </a:extLst>
              </p:cNvPr>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2811;p47">
                <a:extLst>
                  <a:ext uri="{FF2B5EF4-FFF2-40B4-BE49-F238E27FC236}">
                    <a16:creationId xmlns:a16="http://schemas.microsoft.com/office/drawing/2014/main" id="{9D79EE09-D266-4C3C-873D-8777FB90F136}"/>
                  </a:ext>
                </a:extLst>
              </p:cNvPr>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2812;p47">
                <a:extLst>
                  <a:ext uri="{FF2B5EF4-FFF2-40B4-BE49-F238E27FC236}">
                    <a16:creationId xmlns:a16="http://schemas.microsoft.com/office/drawing/2014/main" id="{53DA7D41-3C07-4C57-AE16-C64F36C0E8A1}"/>
                  </a:ext>
                </a:extLst>
              </p:cNvPr>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2813;p47">
                <a:extLst>
                  <a:ext uri="{FF2B5EF4-FFF2-40B4-BE49-F238E27FC236}">
                    <a16:creationId xmlns:a16="http://schemas.microsoft.com/office/drawing/2014/main" id="{A740B18E-E8D8-4B8B-B108-97F03CB0A581}"/>
                  </a:ext>
                </a:extLst>
              </p:cNvPr>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2814;p47">
                <a:extLst>
                  <a:ext uri="{FF2B5EF4-FFF2-40B4-BE49-F238E27FC236}">
                    <a16:creationId xmlns:a16="http://schemas.microsoft.com/office/drawing/2014/main" id="{25854860-7BB6-4971-9F32-FB5A0DB7D803}"/>
                  </a:ext>
                </a:extLst>
              </p:cNvPr>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2815;p47">
                <a:extLst>
                  <a:ext uri="{FF2B5EF4-FFF2-40B4-BE49-F238E27FC236}">
                    <a16:creationId xmlns:a16="http://schemas.microsoft.com/office/drawing/2014/main" id="{0EFE2FB0-0A6A-4F16-8001-D85B4A746403}"/>
                  </a:ext>
                </a:extLst>
              </p:cNvPr>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2816;p47">
                <a:extLst>
                  <a:ext uri="{FF2B5EF4-FFF2-40B4-BE49-F238E27FC236}">
                    <a16:creationId xmlns:a16="http://schemas.microsoft.com/office/drawing/2014/main" id="{B8437C17-3C94-4BAD-BE2F-9794AA94B77F}"/>
                  </a:ext>
                </a:extLst>
              </p:cNvPr>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2817;p47">
                <a:extLst>
                  <a:ext uri="{FF2B5EF4-FFF2-40B4-BE49-F238E27FC236}">
                    <a16:creationId xmlns:a16="http://schemas.microsoft.com/office/drawing/2014/main" id="{6285C008-ECF8-4225-BAD2-E0EA31729815}"/>
                  </a:ext>
                </a:extLst>
              </p:cNvPr>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2818;p47">
                <a:extLst>
                  <a:ext uri="{FF2B5EF4-FFF2-40B4-BE49-F238E27FC236}">
                    <a16:creationId xmlns:a16="http://schemas.microsoft.com/office/drawing/2014/main" id="{2044A7D6-2F00-4741-BEBF-147C47E29A50}"/>
                  </a:ext>
                </a:extLst>
              </p:cNvPr>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2819;p47">
                <a:extLst>
                  <a:ext uri="{FF2B5EF4-FFF2-40B4-BE49-F238E27FC236}">
                    <a16:creationId xmlns:a16="http://schemas.microsoft.com/office/drawing/2014/main" id="{E0AE073E-6BDD-4A65-BE6A-5561A6D8E3F0}"/>
                  </a:ext>
                </a:extLst>
              </p:cNvPr>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2820;p47">
                <a:extLst>
                  <a:ext uri="{FF2B5EF4-FFF2-40B4-BE49-F238E27FC236}">
                    <a16:creationId xmlns:a16="http://schemas.microsoft.com/office/drawing/2014/main" id="{6E908A4B-E333-4386-B925-39896DA36A28}"/>
                  </a:ext>
                </a:extLst>
              </p:cNvPr>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2821;p47">
                <a:extLst>
                  <a:ext uri="{FF2B5EF4-FFF2-40B4-BE49-F238E27FC236}">
                    <a16:creationId xmlns:a16="http://schemas.microsoft.com/office/drawing/2014/main" id="{4A9FF735-B36D-4005-9AC8-FEBFDFF192DF}"/>
                  </a:ext>
                </a:extLst>
              </p:cNvPr>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2822;p47">
                <a:extLst>
                  <a:ext uri="{FF2B5EF4-FFF2-40B4-BE49-F238E27FC236}">
                    <a16:creationId xmlns:a16="http://schemas.microsoft.com/office/drawing/2014/main" id="{AB4E6D65-CCE3-46F5-A7A8-5FEE1CDB951E}"/>
                  </a:ext>
                </a:extLst>
              </p:cNvPr>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2823;p47">
                <a:extLst>
                  <a:ext uri="{FF2B5EF4-FFF2-40B4-BE49-F238E27FC236}">
                    <a16:creationId xmlns:a16="http://schemas.microsoft.com/office/drawing/2014/main" id="{BFB17515-7A87-458E-97F2-7556946C5651}"/>
                  </a:ext>
                </a:extLst>
              </p:cNvPr>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2824;p47">
                <a:extLst>
                  <a:ext uri="{FF2B5EF4-FFF2-40B4-BE49-F238E27FC236}">
                    <a16:creationId xmlns:a16="http://schemas.microsoft.com/office/drawing/2014/main" id="{BE0875E3-FD6A-4ECD-B94E-4C3B4DA7A1EC}"/>
                  </a:ext>
                </a:extLst>
              </p:cNvPr>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2825;p47">
                <a:extLst>
                  <a:ext uri="{FF2B5EF4-FFF2-40B4-BE49-F238E27FC236}">
                    <a16:creationId xmlns:a16="http://schemas.microsoft.com/office/drawing/2014/main" id="{E36EC3CC-B3D1-46F0-9362-91E865EED661}"/>
                  </a:ext>
                </a:extLst>
              </p:cNvPr>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2826;p47">
                <a:extLst>
                  <a:ext uri="{FF2B5EF4-FFF2-40B4-BE49-F238E27FC236}">
                    <a16:creationId xmlns:a16="http://schemas.microsoft.com/office/drawing/2014/main" id="{EC4BC827-56E2-4486-8962-1199B2CAA423}"/>
                  </a:ext>
                </a:extLst>
              </p:cNvPr>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2827;p47">
                <a:extLst>
                  <a:ext uri="{FF2B5EF4-FFF2-40B4-BE49-F238E27FC236}">
                    <a16:creationId xmlns:a16="http://schemas.microsoft.com/office/drawing/2014/main" id="{382FC2DD-D7F7-4599-9B3F-C2C53AADBCDC}"/>
                  </a:ext>
                </a:extLst>
              </p:cNvPr>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2828;p47">
                <a:extLst>
                  <a:ext uri="{FF2B5EF4-FFF2-40B4-BE49-F238E27FC236}">
                    <a16:creationId xmlns:a16="http://schemas.microsoft.com/office/drawing/2014/main" id="{AE71F4AB-A17D-4F60-A74D-783E4C85070C}"/>
                  </a:ext>
                </a:extLst>
              </p:cNvPr>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2829;p47">
                <a:extLst>
                  <a:ext uri="{FF2B5EF4-FFF2-40B4-BE49-F238E27FC236}">
                    <a16:creationId xmlns:a16="http://schemas.microsoft.com/office/drawing/2014/main" id="{1A46B84F-8360-421E-9954-9C67B5B61C00}"/>
                  </a:ext>
                </a:extLst>
              </p:cNvPr>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2830;p47">
                <a:extLst>
                  <a:ext uri="{FF2B5EF4-FFF2-40B4-BE49-F238E27FC236}">
                    <a16:creationId xmlns:a16="http://schemas.microsoft.com/office/drawing/2014/main" id="{CDD51181-AE88-4DA1-88FC-8F7780357C50}"/>
                  </a:ext>
                </a:extLst>
              </p:cNvPr>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2831;p47">
                <a:extLst>
                  <a:ext uri="{FF2B5EF4-FFF2-40B4-BE49-F238E27FC236}">
                    <a16:creationId xmlns:a16="http://schemas.microsoft.com/office/drawing/2014/main" id="{7F73BC4D-C942-46A7-91B6-3D71C2CEE159}"/>
                  </a:ext>
                </a:extLst>
              </p:cNvPr>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2832;p47">
                <a:extLst>
                  <a:ext uri="{FF2B5EF4-FFF2-40B4-BE49-F238E27FC236}">
                    <a16:creationId xmlns:a16="http://schemas.microsoft.com/office/drawing/2014/main" id="{FD01B104-40DF-42F7-BB98-972F738B424C}"/>
                  </a:ext>
                </a:extLst>
              </p:cNvPr>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2833;p47">
                <a:extLst>
                  <a:ext uri="{FF2B5EF4-FFF2-40B4-BE49-F238E27FC236}">
                    <a16:creationId xmlns:a16="http://schemas.microsoft.com/office/drawing/2014/main" id="{306FD80F-4F5B-400F-80C0-2A0FAFEF90BE}"/>
                  </a:ext>
                </a:extLst>
              </p:cNvPr>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2834;p47">
                <a:extLst>
                  <a:ext uri="{FF2B5EF4-FFF2-40B4-BE49-F238E27FC236}">
                    <a16:creationId xmlns:a16="http://schemas.microsoft.com/office/drawing/2014/main" id="{7615D2A5-9724-4101-A444-D9D2D041E833}"/>
                  </a:ext>
                </a:extLst>
              </p:cNvPr>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2835;p47">
                <a:extLst>
                  <a:ext uri="{FF2B5EF4-FFF2-40B4-BE49-F238E27FC236}">
                    <a16:creationId xmlns:a16="http://schemas.microsoft.com/office/drawing/2014/main" id="{4CAB31EF-32CF-4729-B6F1-88FF48A8105E}"/>
                  </a:ext>
                </a:extLst>
              </p:cNvPr>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2836;p47">
                <a:extLst>
                  <a:ext uri="{FF2B5EF4-FFF2-40B4-BE49-F238E27FC236}">
                    <a16:creationId xmlns:a16="http://schemas.microsoft.com/office/drawing/2014/main" id="{CEE5EB49-16AE-4744-AE6B-9CD9CA3423AC}"/>
                  </a:ext>
                </a:extLst>
              </p:cNvPr>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2837;p47">
                <a:extLst>
                  <a:ext uri="{FF2B5EF4-FFF2-40B4-BE49-F238E27FC236}">
                    <a16:creationId xmlns:a16="http://schemas.microsoft.com/office/drawing/2014/main" id="{8A47F306-E68D-4958-8BB3-B6D2D6D8D006}"/>
                  </a:ext>
                </a:extLst>
              </p:cNvPr>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2838;p47">
                <a:extLst>
                  <a:ext uri="{FF2B5EF4-FFF2-40B4-BE49-F238E27FC236}">
                    <a16:creationId xmlns:a16="http://schemas.microsoft.com/office/drawing/2014/main" id="{945D3A6D-92AA-4C15-986E-1444473B781D}"/>
                  </a:ext>
                </a:extLst>
              </p:cNvPr>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2839;p47">
                <a:extLst>
                  <a:ext uri="{FF2B5EF4-FFF2-40B4-BE49-F238E27FC236}">
                    <a16:creationId xmlns:a16="http://schemas.microsoft.com/office/drawing/2014/main" id="{8C32AF74-7E17-439C-93D0-FF6075586BE6}"/>
                  </a:ext>
                </a:extLst>
              </p:cNvPr>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2840;p47">
                <a:extLst>
                  <a:ext uri="{FF2B5EF4-FFF2-40B4-BE49-F238E27FC236}">
                    <a16:creationId xmlns:a16="http://schemas.microsoft.com/office/drawing/2014/main" id="{42EFD4F1-21E4-4427-88D2-C595C884A09F}"/>
                  </a:ext>
                </a:extLst>
              </p:cNvPr>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2841;p47">
                <a:extLst>
                  <a:ext uri="{FF2B5EF4-FFF2-40B4-BE49-F238E27FC236}">
                    <a16:creationId xmlns:a16="http://schemas.microsoft.com/office/drawing/2014/main" id="{D72A50E5-E2C7-476A-BD9D-FEB7AD26049E}"/>
                  </a:ext>
                </a:extLst>
              </p:cNvPr>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2842;p47">
                <a:extLst>
                  <a:ext uri="{FF2B5EF4-FFF2-40B4-BE49-F238E27FC236}">
                    <a16:creationId xmlns:a16="http://schemas.microsoft.com/office/drawing/2014/main" id="{B75A812D-BB15-4A10-9F77-679AAA8154E6}"/>
                  </a:ext>
                </a:extLst>
              </p:cNvPr>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2843;p47">
                <a:extLst>
                  <a:ext uri="{FF2B5EF4-FFF2-40B4-BE49-F238E27FC236}">
                    <a16:creationId xmlns:a16="http://schemas.microsoft.com/office/drawing/2014/main" id="{C741C65A-B59D-481B-BF21-ECED5A2AE549}"/>
                  </a:ext>
                </a:extLst>
              </p:cNvPr>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2844;p47">
                <a:extLst>
                  <a:ext uri="{FF2B5EF4-FFF2-40B4-BE49-F238E27FC236}">
                    <a16:creationId xmlns:a16="http://schemas.microsoft.com/office/drawing/2014/main" id="{B4C66A3D-D403-4B9B-A8D3-A87CAD90F1C8}"/>
                  </a:ext>
                </a:extLst>
              </p:cNvPr>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2845;p47">
                <a:extLst>
                  <a:ext uri="{FF2B5EF4-FFF2-40B4-BE49-F238E27FC236}">
                    <a16:creationId xmlns:a16="http://schemas.microsoft.com/office/drawing/2014/main" id="{B01F5B6E-B2F2-40BB-8897-685AF8041D57}"/>
                  </a:ext>
                </a:extLst>
              </p:cNvPr>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2846;p47">
                <a:extLst>
                  <a:ext uri="{FF2B5EF4-FFF2-40B4-BE49-F238E27FC236}">
                    <a16:creationId xmlns:a16="http://schemas.microsoft.com/office/drawing/2014/main" id="{0842AC01-5B08-4D65-8B82-8EF6AB99F6FA}"/>
                  </a:ext>
                </a:extLst>
              </p:cNvPr>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2847;p47">
                <a:extLst>
                  <a:ext uri="{FF2B5EF4-FFF2-40B4-BE49-F238E27FC236}">
                    <a16:creationId xmlns:a16="http://schemas.microsoft.com/office/drawing/2014/main" id="{E2650C85-9285-4A73-A288-561B71FC3CBF}"/>
                  </a:ext>
                </a:extLst>
              </p:cNvPr>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2848;p47">
                <a:extLst>
                  <a:ext uri="{FF2B5EF4-FFF2-40B4-BE49-F238E27FC236}">
                    <a16:creationId xmlns:a16="http://schemas.microsoft.com/office/drawing/2014/main" id="{B914C6DC-C85E-4C16-8819-BEB327099691}"/>
                  </a:ext>
                </a:extLst>
              </p:cNvPr>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2849;p47">
                <a:extLst>
                  <a:ext uri="{FF2B5EF4-FFF2-40B4-BE49-F238E27FC236}">
                    <a16:creationId xmlns:a16="http://schemas.microsoft.com/office/drawing/2014/main" id="{51480D11-32DE-4F08-A36F-2CC564BBAC45}"/>
                  </a:ext>
                </a:extLst>
              </p:cNvPr>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2850;p47">
                <a:extLst>
                  <a:ext uri="{FF2B5EF4-FFF2-40B4-BE49-F238E27FC236}">
                    <a16:creationId xmlns:a16="http://schemas.microsoft.com/office/drawing/2014/main" id="{C5E45B89-21FC-49F5-ACF5-0ABD6E8513FF}"/>
                  </a:ext>
                </a:extLst>
              </p:cNvPr>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2851;p47">
                <a:extLst>
                  <a:ext uri="{FF2B5EF4-FFF2-40B4-BE49-F238E27FC236}">
                    <a16:creationId xmlns:a16="http://schemas.microsoft.com/office/drawing/2014/main" id="{F2844B04-A13A-492C-917A-7334108A65F4}"/>
                  </a:ext>
                </a:extLst>
              </p:cNvPr>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2852;p47">
                <a:extLst>
                  <a:ext uri="{FF2B5EF4-FFF2-40B4-BE49-F238E27FC236}">
                    <a16:creationId xmlns:a16="http://schemas.microsoft.com/office/drawing/2014/main" id="{C58AC4A4-2675-4ABD-8A1B-9A61E8751D3A}"/>
                  </a:ext>
                </a:extLst>
              </p:cNvPr>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2853;p47">
                <a:extLst>
                  <a:ext uri="{FF2B5EF4-FFF2-40B4-BE49-F238E27FC236}">
                    <a16:creationId xmlns:a16="http://schemas.microsoft.com/office/drawing/2014/main" id="{9E2A2829-3855-4A00-A4E2-21389E0247FA}"/>
                  </a:ext>
                </a:extLst>
              </p:cNvPr>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2854;p47">
                <a:extLst>
                  <a:ext uri="{FF2B5EF4-FFF2-40B4-BE49-F238E27FC236}">
                    <a16:creationId xmlns:a16="http://schemas.microsoft.com/office/drawing/2014/main" id="{04F47B84-C972-4CBB-9431-864D809203E1}"/>
                  </a:ext>
                </a:extLst>
              </p:cNvPr>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2855;p47">
                <a:extLst>
                  <a:ext uri="{FF2B5EF4-FFF2-40B4-BE49-F238E27FC236}">
                    <a16:creationId xmlns:a16="http://schemas.microsoft.com/office/drawing/2014/main" id="{010CF3AE-7991-4BAB-B2AC-2597A0B429A3}"/>
                  </a:ext>
                </a:extLst>
              </p:cNvPr>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2856;p47">
                <a:extLst>
                  <a:ext uri="{FF2B5EF4-FFF2-40B4-BE49-F238E27FC236}">
                    <a16:creationId xmlns:a16="http://schemas.microsoft.com/office/drawing/2014/main" id="{B39792D4-E10F-4B9A-8706-ADEEAAE640F8}"/>
                  </a:ext>
                </a:extLst>
              </p:cNvPr>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2857;p47">
                <a:extLst>
                  <a:ext uri="{FF2B5EF4-FFF2-40B4-BE49-F238E27FC236}">
                    <a16:creationId xmlns:a16="http://schemas.microsoft.com/office/drawing/2014/main" id="{49EF8D04-CCA5-42E4-BB9E-8C1E7A7BCBA9}"/>
                  </a:ext>
                </a:extLst>
              </p:cNvPr>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2858;p47">
                <a:extLst>
                  <a:ext uri="{FF2B5EF4-FFF2-40B4-BE49-F238E27FC236}">
                    <a16:creationId xmlns:a16="http://schemas.microsoft.com/office/drawing/2014/main" id="{7978D140-EC9C-4687-8BDC-9A76CC28CAB6}"/>
                  </a:ext>
                </a:extLst>
              </p:cNvPr>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2859;p47">
                <a:extLst>
                  <a:ext uri="{FF2B5EF4-FFF2-40B4-BE49-F238E27FC236}">
                    <a16:creationId xmlns:a16="http://schemas.microsoft.com/office/drawing/2014/main" id="{2FF58CA2-BAA7-4247-B833-99805B7E0D85}"/>
                  </a:ext>
                </a:extLst>
              </p:cNvPr>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2860;p47">
                <a:extLst>
                  <a:ext uri="{FF2B5EF4-FFF2-40B4-BE49-F238E27FC236}">
                    <a16:creationId xmlns:a16="http://schemas.microsoft.com/office/drawing/2014/main" id="{2C77E48E-89AE-4DBA-BB79-684B42C51424}"/>
                  </a:ext>
                </a:extLst>
              </p:cNvPr>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2861;p47">
                <a:extLst>
                  <a:ext uri="{FF2B5EF4-FFF2-40B4-BE49-F238E27FC236}">
                    <a16:creationId xmlns:a16="http://schemas.microsoft.com/office/drawing/2014/main" id="{62015F75-1BBE-4A86-BDFA-AEEDE9F52332}"/>
                  </a:ext>
                </a:extLst>
              </p:cNvPr>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2862;p47">
                <a:extLst>
                  <a:ext uri="{FF2B5EF4-FFF2-40B4-BE49-F238E27FC236}">
                    <a16:creationId xmlns:a16="http://schemas.microsoft.com/office/drawing/2014/main" id="{49E1AD1E-C1D6-4656-8016-7718F51B02AE}"/>
                  </a:ext>
                </a:extLst>
              </p:cNvPr>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2863;p47">
                <a:extLst>
                  <a:ext uri="{FF2B5EF4-FFF2-40B4-BE49-F238E27FC236}">
                    <a16:creationId xmlns:a16="http://schemas.microsoft.com/office/drawing/2014/main" id="{915F97A9-F3B1-4750-85B1-D53ED5906AEF}"/>
                  </a:ext>
                </a:extLst>
              </p:cNvPr>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2864;p47">
                <a:extLst>
                  <a:ext uri="{FF2B5EF4-FFF2-40B4-BE49-F238E27FC236}">
                    <a16:creationId xmlns:a16="http://schemas.microsoft.com/office/drawing/2014/main" id="{34944879-C4FC-4D12-86FF-E238B5CCFB33}"/>
                  </a:ext>
                </a:extLst>
              </p:cNvPr>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2865;p47">
                <a:extLst>
                  <a:ext uri="{FF2B5EF4-FFF2-40B4-BE49-F238E27FC236}">
                    <a16:creationId xmlns:a16="http://schemas.microsoft.com/office/drawing/2014/main" id="{479E55B7-B6B0-491E-8626-B9FEDCA51190}"/>
                  </a:ext>
                </a:extLst>
              </p:cNvPr>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2866;p47">
                <a:extLst>
                  <a:ext uri="{FF2B5EF4-FFF2-40B4-BE49-F238E27FC236}">
                    <a16:creationId xmlns:a16="http://schemas.microsoft.com/office/drawing/2014/main" id="{9A52F6F8-25D4-415D-A7FB-CFB6B8368F71}"/>
                  </a:ext>
                </a:extLst>
              </p:cNvPr>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2867;p47">
                <a:extLst>
                  <a:ext uri="{FF2B5EF4-FFF2-40B4-BE49-F238E27FC236}">
                    <a16:creationId xmlns:a16="http://schemas.microsoft.com/office/drawing/2014/main" id="{DF07C19D-CB7B-430D-8024-35765B907879}"/>
                  </a:ext>
                </a:extLst>
              </p:cNvPr>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2868;p47">
                <a:extLst>
                  <a:ext uri="{FF2B5EF4-FFF2-40B4-BE49-F238E27FC236}">
                    <a16:creationId xmlns:a16="http://schemas.microsoft.com/office/drawing/2014/main" id="{2F3C9783-C7E6-4CEE-A8CE-A1765C3CAB2E}"/>
                  </a:ext>
                </a:extLst>
              </p:cNvPr>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2869;p47">
                <a:extLst>
                  <a:ext uri="{FF2B5EF4-FFF2-40B4-BE49-F238E27FC236}">
                    <a16:creationId xmlns:a16="http://schemas.microsoft.com/office/drawing/2014/main" id="{BAA0A3DB-9291-480A-909E-CF03F9911349}"/>
                  </a:ext>
                </a:extLst>
              </p:cNvPr>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2870;p47">
                <a:extLst>
                  <a:ext uri="{FF2B5EF4-FFF2-40B4-BE49-F238E27FC236}">
                    <a16:creationId xmlns:a16="http://schemas.microsoft.com/office/drawing/2014/main" id="{F8CC8722-5F01-47DD-9E5F-5C08EEB24D01}"/>
                  </a:ext>
                </a:extLst>
              </p:cNvPr>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2871;p47">
                <a:extLst>
                  <a:ext uri="{FF2B5EF4-FFF2-40B4-BE49-F238E27FC236}">
                    <a16:creationId xmlns:a16="http://schemas.microsoft.com/office/drawing/2014/main" id="{8C99B9C6-79CC-4621-896B-F2043927A293}"/>
                  </a:ext>
                </a:extLst>
              </p:cNvPr>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2872;p47">
                <a:extLst>
                  <a:ext uri="{FF2B5EF4-FFF2-40B4-BE49-F238E27FC236}">
                    <a16:creationId xmlns:a16="http://schemas.microsoft.com/office/drawing/2014/main" id="{AF18A32F-558C-410A-A216-68A03145B57C}"/>
                  </a:ext>
                </a:extLst>
              </p:cNvPr>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2873;p47">
                <a:extLst>
                  <a:ext uri="{FF2B5EF4-FFF2-40B4-BE49-F238E27FC236}">
                    <a16:creationId xmlns:a16="http://schemas.microsoft.com/office/drawing/2014/main" id="{80D9E4D1-25A4-465E-80A9-4E26F632A31F}"/>
                  </a:ext>
                </a:extLst>
              </p:cNvPr>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2874;p47">
                <a:extLst>
                  <a:ext uri="{FF2B5EF4-FFF2-40B4-BE49-F238E27FC236}">
                    <a16:creationId xmlns:a16="http://schemas.microsoft.com/office/drawing/2014/main" id="{9D0422A5-0B2C-4B13-ADB4-0CC07909173D}"/>
                  </a:ext>
                </a:extLst>
              </p:cNvPr>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2875;p47">
                <a:extLst>
                  <a:ext uri="{FF2B5EF4-FFF2-40B4-BE49-F238E27FC236}">
                    <a16:creationId xmlns:a16="http://schemas.microsoft.com/office/drawing/2014/main" id="{79EFCBA2-C631-4CD1-91E6-2D6AA05E4E54}"/>
                  </a:ext>
                </a:extLst>
              </p:cNvPr>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2876;p47">
                <a:extLst>
                  <a:ext uri="{FF2B5EF4-FFF2-40B4-BE49-F238E27FC236}">
                    <a16:creationId xmlns:a16="http://schemas.microsoft.com/office/drawing/2014/main" id="{E1DAD979-F74F-4BB1-9937-6D914C9F402A}"/>
                  </a:ext>
                </a:extLst>
              </p:cNvPr>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2877;p47">
                <a:extLst>
                  <a:ext uri="{FF2B5EF4-FFF2-40B4-BE49-F238E27FC236}">
                    <a16:creationId xmlns:a16="http://schemas.microsoft.com/office/drawing/2014/main" id="{5A6B0EE4-BDD7-47EE-81C8-D4BDF2ED23CC}"/>
                  </a:ext>
                </a:extLst>
              </p:cNvPr>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2878;p47">
                <a:extLst>
                  <a:ext uri="{FF2B5EF4-FFF2-40B4-BE49-F238E27FC236}">
                    <a16:creationId xmlns:a16="http://schemas.microsoft.com/office/drawing/2014/main" id="{68540CF3-E190-475D-B080-4ECBDFE7984D}"/>
                  </a:ext>
                </a:extLst>
              </p:cNvPr>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2879;p47">
                <a:extLst>
                  <a:ext uri="{FF2B5EF4-FFF2-40B4-BE49-F238E27FC236}">
                    <a16:creationId xmlns:a16="http://schemas.microsoft.com/office/drawing/2014/main" id="{AD88A6AE-C049-41EF-8935-C29234484F98}"/>
                  </a:ext>
                </a:extLst>
              </p:cNvPr>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2880;p47">
                <a:extLst>
                  <a:ext uri="{FF2B5EF4-FFF2-40B4-BE49-F238E27FC236}">
                    <a16:creationId xmlns:a16="http://schemas.microsoft.com/office/drawing/2014/main" id="{C1CA1F81-FF5B-4FDE-88EB-28FB1D5A40BB}"/>
                  </a:ext>
                </a:extLst>
              </p:cNvPr>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2881;p47">
                <a:extLst>
                  <a:ext uri="{FF2B5EF4-FFF2-40B4-BE49-F238E27FC236}">
                    <a16:creationId xmlns:a16="http://schemas.microsoft.com/office/drawing/2014/main" id="{9C6E7ECF-9829-4294-AC9C-8DBCE3C4384B}"/>
                  </a:ext>
                </a:extLst>
              </p:cNvPr>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2882;p47">
                <a:extLst>
                  <a:ext uri="{FF2B5EF4-FFF2-40B4-BE49-F238E27FC236}">
                    <a16:creationId xmlns:a16="http://schemas.microsoft.com/office/drawing/2014/main" id="{A652C5E8-F557-4370-BFDE-7F5F31957776}"/>
                  </a:ext>
                </a:extLst>
              </p:cNvPr>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2883;p47">
                <a:extLst>
                  <a:ext uri="{FF2B5EF4-FFF2-40B4-BE49-F238E27FC236}">
                    <a16:creationId xmlns:a16="http://schemas.microsoft.com/office/drawing/2014/main" id="{7F178953-E552-4D61-9FB7-04D239E4A8F8}"/>
                  </a:ext>
                </a:extLst>
              </p:cNvPr>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2884;p47">
                <a:extLst>
                  <a:ext uri="{FF2B5EF4-FFF2-40B4-BE49-F238E27FC236}">
                    <a16:creationId xmlns:a16="http://schemas.microsoft.com/office/drawing/2014/main" id="{9101F913-EDFE-44DA-B808-BBC2F730892A}"/>
                  </a:ext>
                </a:extLst>
              </p:cNvPr>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2885;p47">
                <a:extLst>
                  <a:ext uri="{FF2B5EF4-FFF2-40B4-BE49-F238E27FC236}">
                    <a16:creationId xmlns:a16="http://schemas.microsoft.com/office/drawing/2014/main" id="{9CC0811E-6C75-486E-8AE9-B74AB5348537}"/>
                  </a:ext>
                </a:extLst>
              </p:cNvPr>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2886;p47">
                <a:extLst>
                  <a:ext uri="{FF2B5EF4-FFF2-40B4-BE49-F238E27FC236}">
                    <a16:creationId xmlns:a16="http://schemas.microsoft.com/office/drawing/2014/main" id="{96B1FA9C-289F-4B92-BA37-69EB2B7CD621}"/>
                  </a:ext>
                </a:extLst>
              </p:cNvPr>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0" name="Google Shape;2887;p47">
              <a:extLst>
                <a:ext uri="{FF2B5EF4-FFF2-40B4-BE49-F238E27FC236}">
                  <a16:creationId xmlns:a16="http://schemas.microsoft.com/office/drawing/2014/main" id="{957FB20C-2621-40BB-B1A8-60EE2C62F981}"/>
                </a:ext>
              </a:extLst>
            </p:cNvPr>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888;p47">
              <a:extLst>
                <a:ext uri="{FF2B5EF4-FFF2-40B4-BE49-F238E27FC236}">
                  <a16:creationId xmlns:a16="http://schemas.microsoft.com/office/drawing/2014/main" id="{463EA6F2-F4D8-4766-9749-764DB2AA8D84}"/>
                </a:ext>
              </a:extLst>
            </p:cNvPr>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889;p47">
              <a:extLst>
                <a:ext uri="{FF2B5EF4-FFF2-40B4-BE49-F238E27FC236}">
                  <a16:creationId xmlns:a16="http://schemas.microsoft.com/office/drawing/2014/main" id="{7BD8F8A6-6260-4FE9-AF30-BCF1E8C1E323}"/>
                </a:ext>
              </a:extLst>
            </p:cNvPr>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890;p47">
              <a:extLst>
                <a:ext uri="{FF2B5EF4-FFF2-40B4-BE49-F238E27FC236}">
                  <a16:creationId xmlns:a16="http://schemas.microsoft.com/office/drawing/2014/main" id="{CD928E6E-B187-42CB-8574-42A63DA436B7}"/>
                </a:ext>
              </a:extLst>
            </p:cNvPr>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891;p47">
              <a:extLst>
                <a:ext uri="{FF2B5EF4-FFF2-40B4-BE49-F238E27FC236}">
                  <a16:creationId xmlns:a16="http://schemas.microsoft.com/office/drawing/2014/main" id="{5CB0F498-34A6-402A-99F3-82F15E7833BA}"/>
                </a:ext>
              </a:extLst>
            </p:cNvPr>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892;p47">
              <a:extLst>
                <a:ext uri="{FF2B5EF4-FFF2-40B4-BE49-F238E27FC236}">
                  <a16:creationId xmlns:a16="http://schemas.microsoft.com/office/drawing/2014/main" id="{5988CE87-47E3-464D-94EF-E9F8955C6BD1}"/>
                </a:ext>
              </a:extLst>
            </p:cNvPr>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893;p47">
              <a:extLst>
                <a:ext uri="{FF2B5EF4-FFF2-40B4-BE49-F238E27FC236}">
                  <a16:creationId xmlns:a16="http://schemas.microsoft.com/office/drawing/2014/main" id="{876C474F-F960-4C70-BE5F-893CFF9FBE89}"/>
                </a:ext>
              </a:extLst>
            </p:cNvPr>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894;p47">
              <a:extLst>
                <a:ext uri="{FF2B5EF4-FFF2-40B4-BE49-F238E27FC236}">
                  <a16:creationId xmlns:a16="http://schemas.microsoft.com/office/drawing/2014/main" id="{A78202E8-BF32-49CA-9F3E-742740B185E4}"/>
                </a:ext>
              </a:extLst>
            </p:cNvPr>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95;p47">
              <a:extLst>
                <a:ext uri="{FF2B5EF4-FFF2-40B4-BE49-F238E27FC236}">
                  <a16:creationId xmlns:a16="http://schemas.microsoft.com/office/drawing/2014/main" id="{20796628-2FBF-459A-BE3C-E8EA8C69249F}"/>
                </a:ext>
              </a:extLst>
            </p:cNvPr>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96;p47">
              <a:extLst>
                <a:ext uri="{FF2B5EF4-FFF2-40B4-BE49-F238E27FC236}">
                  <a16:creationId xmlns:a16="http://schemas.microsoft.com/office/drawing/2014/main" id="{7BC470A6-3DB9-46B4-8312-3293C5870B92}"/>
                </a:ext>
              </a:extLst>
            </p:cNvPr>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97;p47">
              <a:extLst>
                <a:ext uri="{FF2B5EF4-FFF2-40B4-BE49-F238E27FC236}">
                  <a16:creationId xmlns:a16="http://schemas.microsoft.com/office/drawing/2014/main" id="{DC746365-0EB5-450D-9C13-81B22A2784E2}"/>
                </a:ext>
              </a:extLst>
            </p:cNvPr>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98;p47">
              <a:extLst>
                <a:ext uri="{FF2B5EF4-FFF2-40B4-BE49-F238E27FC236}">
                  <a16:creationId xmlns:a16="http://schemas.microsoft.com/office/drawing/2014/main" id="{C11DF8A4-DE86-4558-97C3-58B312785073}"/>
                </a:ext>
              </a:extLst>
            </p:cNvPr>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99;p47">
              <a:extLst>
                <a:ext uri="{FF2B5EF4-FFF2-40B4-BE49-F238E27FC236}">
                  <a16:creationId xmlns:a16="http://schemas.microsoft.com/office/drawing/2014/main" id="{8344FB7E-A3AC-4113-A090-11FA853970C9}"/>
                </a:ext>
              </a:extLst>
            </p:cNvPr>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900;p47">
              <a:extLst>
                <a:ext uri="{FF2B5EF4-FFF2-40B4-BE49-F238E27FC236}">
                  <a16:creationId xmlns:a16="http://schemas.microsoft.com/office/drawing/2014/main" id="{F2F27F3F-117E-42FE-B00B-6EFC2555D8F0}"/>
                </a:ext>
              </a:extLst>
            </p:cNvPr>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901;p47">
              <a:extLst>
                <a:ext uri="{FF2B5EF4-FFF2-40B4-BE49-F238E27FC236}">
                  <a16:creationId xmlns:a16="http://schemas.microsoft.com/office/drawing/2014/main" id="{60E38C1D-BD01-4D1B-8098-EBE08259B834}"/>
                </a:ext>
              </a:extLst>
            </p:cNvPr>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902;p47">
              <a:extLst>
                <a:ext uri="{FF2B5EF4-FFF2-40B4-BE49-F238E27FC236}">
                  <a16:creationId xmlns:a16="http://schemas.microsoft.com/office/drawing/2014/main" id="{DF57BB1D-5A69-4476-8A97-5A02313F1F29}"/>
                </a:ext>
              </a:extLst>
            </p:cNvPr>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903;p47">
              <a:extLst>
                <a:ext uri="{FF2B5EF4-FFF2-40B4-BE49-F238E27FC236}">
                  <a16:creationId xmlns:a16="http://schemas.microsoft.com/office/drawing/2014/main" id="{A44BC0C7-825A-4D4F-9D0D-BC5605CC2715}"/>
                </a:ext>
              </a:extLst>
            </p:cNvPr>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904;p47">
              <a:extLst>
                <a:ext uri="{FF2B5EF4-FFF2-40B4-BE49-F238E27FC236}">
                  <a16:creationId xmlns:a16="http://schemas.microsoft.com/office/drawing/2014/main" id="{F650D07F-5EC0-4BC8-B60F-D93DF253B065}"/>
                </a:ext>
              </a:extLst>
            </p:cNvPr>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5;p47">
              <a:extLst>
                <a:ext uri="{FF2B5EF4-FFF2-40B4-BE49-F238E27FC236}">
                  <a16:creationId xmlns:a16="http://schemas.microsoft.com/office/drawing/2014/main" id="{F840358A-AA49-42FF-8AE1-BE5B36568DE2}"/>
                </a:ext>
              </a:extLst>
            </p:cNvPr>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06;p47">
              <a:extLst>
                <a:ext uri="{FF2B5EF4-FFF2-40B4-BE49-F238E27FC236}">
                  <a16:creationId xmlns:a16="http://schemas.microsoft.com/office/drawing/2014/main" id="{242D454E-5A38-4E5C-8C4A-349F95AE5088}"/>
                </a:ext>
              </a:extLst>
            </p:cNvPr>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07;p47">
              <a:extLst>
                <a:ext uri="{FF2B5EF4-FFF2-40B4-BE49-F238E27FC236}">
                  <a16:creationId xmlns:a16="http://schemas.microsoft.com/office/drawing/2014/main" id="{ADA314C2-B812-4145-8203-6A9A1F3BEAB8}"/>
                </a:ext>
              </a:extLst>
            </p:cNvPr>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08;p47">
              <a:extLst>
                <a:ext uri="{FF2B5EF4-FFF2-40B4-BE49-F238E27FC236}">
                  <a16:creationId xmlns:a16="http://schemas.microsoft.com/office/drawing/2014/main" id="{B61F117A-DD50-43AD-B080-D1537D98F018}"/>
                </a:ext>
              </a:extLst>
            </p:cNvPr>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09;p47">
              <a:extLst>
                <a:ext uri="{FF2B5EF4-FFF2-40B4-BE49-F238E27FC236}">
                  <a16:creationId xmlns:a16="http://schemas.microsoft.com/office/drawing/2014/main" id="{13048B05-8391-43A8-985A-4D90CFE4F8E7}"/>
                </a:ext>
              </a:extLst>
            </p:cNvPr>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10;p47">
              <a:extLst>
                <a:ext uri="{FF2B5EF4-FFF2-40B4-BE49-F238E27FC236}">
                  <a16:creationId xmlns:a16="http://schemas.microsoft.com/office/drawing/2014/main" id="{6287CD96-B549-4731-9311-A48BFEF87850}"/>
                </a:ext>
              </a:extLst>
            </p:cNvPr>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11;p47">
              <a:extLst>
                <a:ext uri="{FF2B5EF4-FFF2-40B4-BE49-F238E27FC236}">
                  <a16:creationId xmlns:a16="http://schemas.microsoft.com/office/drawing/2014/main" id="{76694A81-6B03-4F25-B6F5-0BA75E59CB28}"/>
                </a:ext>
              </a:extLst>
            </p:cNvPr>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12;p47">
              <a:extLst>
                <a:ext uri="{FF2B5EF4-FFF2-40B4-BE49-F238E27FC236}">
                  <a16:creationId xmlns:a16="http://schemas.microsoft.com/office/drawing/2014/main" id="{0B95BBD4-50AA-4128-9CA2-AE45ED20F2B6}"/>
                </a:ext>
              </a:extLst>
            </p:cNvPr>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13;p47">
              <a:extLst>
                <a:ext uri="{FF2B5EF4-FFF2-40B4-BE49-F238E27FC236}">
                  <a16:creationId xmlns:a16="http://schemas.microsoft.com/office/drawing/2014/main" id="{536AF583-986E-4171-8E7D-CB402224CD42}"/>
                </a:ext>
              </a:extLst>
            </p:cNvPr>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14;p47">
              <a:extLst>
                <a:ext uri="{FF2B5EF4-FFF2-40B4-BE49-F238E27FC236}">
                  <a16:creationId xmlns:a16="http://schemas.microsoft.com/office/drawing/2014/main" id="{012865D7-D52F-479C-9234-92EA52F273F7}"/>
                </a:ext>
              </a:extLst>
            </p:cNvPr>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2915;p47">
              <a:extLst>
                <a:ext uri="{FF2B5EF4-FFF2-40B4-BE49-F238E27FC236}">
                  <a16:creationId xmlns:a16="http://schemas.microsoft.com/office/drawing/2014/main" id="{E69D4A06-2032-4F8A-BE8B-32D69EFF85AC}"/>
                </a:ext>
              </a:extLst>
            </p:cNvPr>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2916;p47">
              <a:extLst>
                <a:ext uri="{FF2B5EF4-FFF2-40B4-BE49-F238E27FC236}">
                  <a16:creationId xmlns:a16="http://schemas.microsoft.com/office/drawing/2014/main" id="{C82D8929-F69F-4108-B395-28E63CC1E0B2}"/>
                </a:ext>
              </a:extLst>
            </p:cNvPr>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2917;p47">
              <a:extLst>
                <a:ext uri="{FF2B5EF4-FFF2-40B4-BE49-F238E27FC236}">
                  <a16:creationId xmlns:a16="http://schemas.microsoft.com/office/drawing/2014/main" id="{22E16FFE-66BF-4B46-BEE2-B7FCBB39F0C1}"/>
                </a:ext>
              </a:extLst>
            </p:cNvPr>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2918;p47">
              <a:extLst>
                <a:ext uri="{FF2B5EF4-FFF2-40B4-BE49-F238E27FC236}">
                  <a16:creationId xmlns:a16="http://schemas.microsoft.com/office/drawing/2014/main" id="{D04500C7-6181-4552-B9FF-8BF6AB44EA22}"/>
                </a:ext>
              </a:extLst>
            </p:cNvPr>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2919;p47">
              <a:extLst>
                <a:ext uri="{FF2B5EF4-FFF2-40B4-BE49-F238E27FC236}">
                  <a16:creationId xmlns:a16="http://schemas.microsoft.com/office/drawing/2014/main" id="{9AEA95FD-4513-4DA9-8ACD-E029CCCD21C9}"/>
                </a:ext>
              </a:extLst>
            </p:cNvPr>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2920;p47">
              <a:extLst>
                <a:ext uri="{FF2B5EF4-FFF2-40B4-BE49-F238E27FC236}">
                  <a16:creationId xmlns:a16="http://schemas.microsoft.com/office/drawing/2014/main" id="{679C0BB8-3E4C-4F91-BB15-7FB2BF7DB88E}"/>
                </a:ext>
              </a:extLst>
            </p:cNvPr>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2921;p47">
              <a:extLst>
                <a:ext uri="{FF2B5EF4-FFF2-40B4-BE49-F238E27FC236}">
                  <a16:creationId xmlns:a16="http://schemas.microsoft.com/office/drawing/2014/main" id="{4B9E559E-C24B-4EB6-AAD2-31F0AFE7B742}"/>
                </a:ext>
              </a:extLst>
            </p:cNvPr>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2922;p47">
              <a:extLst>
                <a:ext uri="{FF2B5EF4-FFF2-40B4-BE49-F238E27FC236}">
                  <a16:creationId xmlns:a16="http://schemas.microsoft.com/office/drawing/2014/main" id="{2BAD5320-D15F-4CE9-9404-47F086A71EA9}"/>
                </a:ext>
              </a:extLst>
            </p:cNvPr>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2923;p47">
              <a:extLst>
                <a:ext uri="{FF2B5EF4-FFF2-40B4-BE49-F238E27FC236}">
                  <a16:creationId xmlns:a16="http://schemas.microsoft.com/office/drawing/2014/main" id="{2175C639-20CF-41C6-B281-6D39A63C21B8}"/>
                </a:ext>
              </a:extLst>
            </p:cNvPr>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2924;p47">
              <a:extLst>
                <a:ext uri="{FF2B5EF4-FFF2-40B4-BE49-F238E27FC236}">
                  <a16:creationId xmlns:a16="http://schemas.microsoft.com/office/drawing/2014/main" id="{77CF3713-C188-4D22-8AF8-CB11CA9BD57D}"/>
                </a:ext>
              </a:extLst>
            </p:cNvPr>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2925;p47">
              <a:extLst>
                <a:ext uri="{FF2B5EF4-FFF2-40B4-BE49-F238E27FC236}">
                  <a16:creationId xmlns:a16="http://schemas.microsoft.com/office/drawing/2014/main" id="{8F11D7C8-09D8-4686-BC61-3ABE00738921}"/>
                </a:ext>
              </a:extLst>
            </p:cNvPr>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2926;p47">
              <a:extLst>
                <a:ext uri="{FF2B5EF4-FFF2-40B4-BE49-F238E27FC236}">
                  <a16:creationId xmlns:a16="http://schemas.microsoft.com/office/drawing/2014/main" id="{ED6DCBE5-1C79-4F75-A684-7F2C6077445B}"/>
                </a:ext>
              </a:extLst>
            </p:cNvPr>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2927;p47">
              <a:extLst>
                <a:ext uri="{FF2B5EF4-FFF2-40B4-BE49-F238E27FC236}">
                  <a16:creationId xmlns:a16="http://schemas.microsoft.com/office/drawing/2014/main" id="{3A7DFB61-9D66-43FD-8E3A-64509FA073BF}"/>
                </a:ext>
              </a:extLst>
            </p:cNvPr>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2928;p47">
              <a:extLst>
                <a:ext uri="{FF2B5EF4-FFF2-40B4-BE49-F238E27FC236}">
                  <a16:creationId xmlns:a16="http://schemas.microsoft.com/office/drawing/2014/main" id="{9F315E76-5CF1-40D3-893F-97012DC2ADA6}"/>
                </a:ext>
              </a:extLst>
            </p:cNvPr>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2929;p47">
              <a:extLst>
                <a:ext uri="{FF2B5EF4-FFF2-40B4-BE49-F238E27FC236}">
                  <a16:creationId xmlns:a16="http://schemas.microsoft.com/office/drawing/2014/main" id="{65232C0E-A657-4EA5-AE7C-9F038F6148CC}"/>
                </a:ext>
              </a:extLst>
            </p:cNvPr>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2930;p47">
              <a:extLst>
                <a:ext uri="{FF2B5EF4-FFF2-40B4-BE49-F238E27FC236}">
                  <a16:creationId xmlns:a16="http://schemas.microsoft.com/office/drawing/2014/main" id="{55B1F987-B59F-4F67-A1BF-DDB002B9901F}"/>
                </a:ext>
              </a:extLst>
            </p:cNvPr>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2931;p47">
              <a:extLst>
                <a:ext uri="{FF2B5EF4-FFF2-40B4-BE49-F238E27FC236}">
                  <a16:creationId xmlns:a16="http://schemas.microsoft.com/office/drawing/2014/main" id="{95A13FB7-32EC-4A3C-8385-223C259D3D48}"/>
                </a:ext>
              </a:extLst>
            </p:cNvPr>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2932;p47">
              <a:extLst>
                <a:ext uri="{FF2B5EF4-FFF2-40B4-BE49-F238E27FC236}">
                  <a16:creationId xmlns:a16="http://schemas.microsoft.com/office/drawing/2014/main" id="{392F0270-334B-4604-9285-9BD0228B3FCE}"/>
                </a:ext>
              </a:extLst>
            </p:cNvPr>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2933;p47">
              <a:extLst>
                <a:ext uri="{FF2B5EF4-FFF2-40B4-BE49-F238E27FC236}">
                  <a16:creationId xmlns:a16="http://schemas.microsoft.com/office/drawing/2014/main" id="{B8690D9F-CEA0-4728-84E0-11BD6C74216F}"/>
                </a:ext>
              </a:extLst>
            </p:cNvPr>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2934;p47">
              <a:extLst>
                <a:ext uri="{FF2B5EF4-FFF2-40B4-BE49-F238E27FC236}">
                  <a16:creationId xmlns:a16="http://schemas.microsoft.com/office/drawing/2014/main" id="{BA5B172F-55C3-4767-A57B-33B5F1A72AEC}"/>
                </a:ext>
              </a:extLst>
            </p:cNvPr>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2935;p47">
              <a:extLst>
                <a:ext uri="{FF2B5EF4-FFF2-40B4-BE49-F238E27FC236}">
                  <a16:creationId xmlns:a16="http://schemas.microsoft.com/office/drawing/2014/main" id="{500FC96D-4C3B-4CBE-B415-54B69440F89A}"/>
                </a:ext>
              </a:extLst>
            </p:cNvPr>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2936;p47">
              <a:extLst>
                <a:ext uri="{FF2B5EF4-FFF2-40B4-BE49-F238E27FC236}">
                  <a16:creationId xmlns:a16="http://schemas.microsoft.com/office/drawing/2014/main" id="{2022007F-AF69-483A-AB7D-61EAD17CD2DF}"/>
                </a:ext>
              </a:extLst>
            </p:cNvPr>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2937;p47">
              <a:extLst>
                <a:ext uri="{FF2B5EF4-FFF2-40B4-BE49-F238E27FC236}">
                  <a16:creationId xmlns:a16="http://schemas.microsoft.com/office/drawing/2014/main" id="{0975B10A-67B0-4EEF-9729-D67D56D4447F}"/>
                </a:ext>
              </a:extLst>
            </p:cNvPr>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2938;p47">
              <a:extLst>
                <a:ext uri="{FF2B5EF4-FFF2-40B4-BE49-F238E27FC236}">
                  <a16:creationId xmlns:a16="http://schemas.microsoft.com/office/drawing/2014/main" id="{12C90D0D-E1D6-4E24-8ADC-31401B64C81F}"/>
                </a:ext>
              </a:extLst>
            </p:cNvPr>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2939;p47">
              <a:extLst>
                <a:ext uri="{FF2B5EF4-FFF2-40B4-BE49-F238E27FC236}">
                  <a16:creationId xmlns:a16="http://schemas.microsoft.com/office/drawing/2014/main" id="{5B6EBD35-947C-408E-8566-DE25A9DA3364}"/>
                </a:ext>
              </a:extLst>
            </p:cNvPr>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2940;p47">
              <a:extLst>
                <a:ext uri="{FF2B5EF4-FFF2-40B4-BE49-F238E27FC236}">
                  <a16:creationId xmlns:a16="http://schemas.microsoft.com/office/drawing/2014/main" id="{4287C26A-DD68-468D-BDB3-3C2B67765966}"/>
                </a:ext>
              </a:extLst>
            </p:cNvPr>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2941;p47">
              <a:extLst>
                <a:ext uri="{FF2B5EF4-FFF2-40B4-BE49-F238E27FC236}">
                  <a16:creationId xmlns:a16="http://schemas.microsoft.com/office/drawing/2014/main" id="{D6D228D7-5EAF-43E1-82D7-F9B0EB59A324}"/>
                </a:ext>
              </a:extLst>
            </p:cNvPr>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2942;p47">
              <a:extLst>
                <a:ext uri="{FF2B5EF4-FFF2-40B4-BE49-F238E27FC236}">
                  <a16:creationId xmlns:a16="http://schemas.microsoft.com/office/drawing/2014/main" id="{20F5688F-92FF-416D-B871-BB0679D8599D}"/>
                </a:ext>
              </a:extLst>
            </p:cNvPr>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2943;p47">
              <a:extLst>
                <a:ext uri="{FF2B5EF4-FFF2-40B4-BE49-F238E27FC236}">
                  <a16:creationId xmlns:a16="http://schemas.microsoft.com/office/drawing/2014/main" id="{7E8B2783-9D4E-4075-8190-36578E583D6D}"/>
                </a:ext>
              </a:extLst>
            </p:cNvPr>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2944;p47">
              <a:extLst>
                <a:ext uri="{FF2B5EF4-FFF2-40B4-BE49-F238E27FC236}">
                  <a16:creationId xmlns:a16="http://schemas.microsoft.com/office/drawing/2014/main" id="{A7259CAB-604B-40E1-AEF6-0C4673F7FA18}"/>
                </a:ext>
              </a:extLst>
            </p:cNvPr>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2945;p47">
              <a:extLst>
                <a:ext uri="{FF2B5EF4-FFF2-40B4-BE49-F238E27FC236}">
                  <a16:creationId xmlns:a16="http://schemas.microsoft.com/office/drawing/2014/main" id="{3DEA31CB-F0DC-45C7-A0FE-B12E4F869898}"/>
                </a:ext>
              </a:extLst>
            </p:cNvPr>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2946;p47">
              <a:extLst>
                <a:ext uri="{FF2B5EF4-FFF2-40B4-BE49-F238E27FC236}">
                  <a16:creationId xmlns:a16="http://schemas.microsoft.com/office/drawing/2014/main" id="{BE853F7B-33EA-478A-A688-C9B6C4568AB3}"/>
                </a:ext>
              </a:extLst>
            </p:cNvPr>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2947;p47">
              <a:extLst>
                <a:ext uri="{FF2B5EF4-FFF2-40B4-BE49-F238E27FC236}">
                  <a16:creationId xmlns:a16="http://schemas.microsoft.com/office/drawing/2014/main" id="{F42B11CA-65E1-49EA-9DFA-E98F8FD45194}"/>
                </a:ext>
              </a:extLst>
            </p:cNvPr>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2948;p47">
              <a:extLst>
                <a:ext uri="{FF2B5EF4-FFF2-40B4-BE49-F238E27FC236}">
                  <a16:creationId xmlns:a16="http://schemas.microsoft.com/office/drawing/2014/main" id="{6AB65A37-C682-4FA6-AE53-868C14EAC9F0}"/>
                </a:ext>
              </a:extLst>
            </p:cNvPr>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2949;p47">
              <a:extLst>
                <a:ext uri="{FF2B5EF4-FFF2-40B4-BE49-F238E27FC236}">
                  <a16:creationId xmlns:a16="http://schemas.microsoft.com/office/drawing/2014/main" id="{3ABDFCB9-B0A8-4EFC-A3DB-45A5B629DA74}"/>
                </a:ext>
              </a:extLst>
            </p:cNvPr>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2950;p47">
              <a:extLst>
                <a:ext uri="{FF2B5EF4-FFF2-40B4-BE49-F238E27FC236}">
                  <a16:creationId xmlns:a16="http://schemas.microsoft.com/office/drawing/2014/main" id="{ABAFD42F-4892-41BC-95A4-12DA1A3A3657}"/>
                </a:ext>
              </a:extLst>
            </p:cNvPr>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2951;p47">
              <a:extLst>
                <a:ext uri="{FF2B5EF4-FFF2-40B4-BE49-F238E27FC236}">
                  <a16:creationId xmlns:a16="http://schemas.microsoft.com/office/drawing/2014/main" id="{EF6BB11E-938D-4DBC-8DB7-C9AAD024BF85}"/>
                </a:ext>
              </a:extLst>
            </p:cNvPr>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2952;p47">
              <a:extLst>
                <a:ext uri="{FF2B5EF4-FFF2-40B4-BE49-F238E27FC236}">
                  <a16:creationId xmlns:a16="http://schemas.microsoft.com/office/drawing/2014/main" id="{868B5C0E-B3DD-4AA0-8735-06FA007795E7}"/>
                </a:ext>
              </a:extLst>
            </p:cNvPr>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2953;p47">
              <a:extLst>
                <a:ext uri="{FF2B5EF4-FFF2-40B4-BE49-F238E27FC236}">
                  <a16:creationId xmlns:a16="http://schemas.microsoft.com/office/drawing/2014/main" id="{E9FC00FD-3E6A-4EDB-B577-65DA3E1B3F02}"/>
                </a:ext>
              </a:extLst>
            </p:cNvPr>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2954;p47">
              <a:extLst>
                <a:ext uri="{FF2B5EF4-FFF2-40B4-BE49-F238E27FC236}">
                  <a16:creationId xmlns:a16="http://schemas.microsoft.com/office/drawing/2014/main" id="{D12DE70C-62DF-4758-821E-F1725F64E288}"/>
                </a:ext>
              </a:extLst>
            </p:cNvPr>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2955;p47">
              <a:extLst>
                <a:ext uri="{FF2B5EF4-FFF2-40B4-BE49-F238E27FC236}">
                  <a16:creationId xmlns:a16="http://schemas.microsoft.com/office/drawing/2014/main" id="{C8616A0C-108D-4359-A7C7-395E7512264B}"/>
                </a:ext>
              </a:extLst>
            </p:cNvPr>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2956;p47">
              <a:extLst>
                <a:ext uri="{FF2B5EF4-FFF2-40B4-BE49-F238E27FC236}">
                  <a16:creationId xmlns:a16="http://schemas.microsoft.com/office/drawing/2014/main" id="{1B7B97B3-71BA-486F-9B41-84510EF18051}"/>
                </a:ext>
              </a:extLst>
            </p:cNvPr>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2957;p47">
              <a:extLst>
                <a:ext uri="{FF2B5EF4-FFF2-40B4-BE49-F238E27FC236}">
                  <a16:creationId xmlns:a16="http://schemas.microsoft.com/office/drawing/2014/main" id="{C5920536-0FE6-4CB6-A357-C8B256A80FB5}"/>
                </a:ext>
              </a:extLst>
            </p:cNvPr>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2958;p47">
              <a:extLst>
                <a:ext uri="{FF2B5EF4-FFF2-40B4-BE49-F238E27FC236}">
                  <a16:creationId xmlns:a16="http://schemas.microsoft.com/office/drawing/2014/main" id="{6EE79894-1C2D-485E-BF08-F3251975B5BC}"/>
                </a:ext>
              </a:extLst>
            </p:cNvPr>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2959;p47">
              <a:extLst>
                <a:ext uri="{FF2B5EF4-FFF2-40B4-BE49-F238E27FC236}">
                  <a16:creationId xmlns:a16="http://schemas.microsoft.com/office/drawing/2014/main" id="{64A8DC28-3B82-4D37-8EE4-ED2BD7AE7C16}"/>
                </a:ext>
              </a:extLst>
            </p:cNvPr>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2960;p47">
              <a:extLst>
                <a:ext uri="{FF2B5EF4-FFF2-40B4-BE49-F238E27FC236}">
                  <a16:creationId xmlns:a16="http://schemas.microsoft.com/office/drawing/2014/main" id="{01977598-4E05-4BD4-903F-902E383B61BC}"/>
                </a:ext>
              </a:extLst>
            </p:cNvPr>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2961;p47">
              <a:extLst>
                <a:ext uri="{FF2B5EF4-FFF2-40B4-BE49-F238E27FC236}">
                  <a16:creationId xmlns:a16="http://schemas.microsoft.com/office/drawing/2014/main" id="{D29E42C3-D092-4A30-9786-5895A0D2A5AA}"/>
                </a:ext>
              </a:extLst>
            </p:cNvPr>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2962;p47">
              <a:extLst>
                <a:ext uri="{FF2B5EF4-FFF2-40B4-BE49-F238E27FC236}">
                  <a16:creationId xmlns:a16="http://schemas.microsoft.com/office/drawing/2014/main" id="{6AD10A94-A8C7-4B45-8CF5-0272271AA021}"/>
                </a:ext>
              </a:extLst>
            </p:cNvPr>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2963;p47">
              <a:extLst>
                <a:ext uri="{FF2B5EF4-FFF2-40B4-BE49-F238E27FC236}">
                  <a16:creationId xmlns:a16="http://schemas.microsoft.com/office/drawing/2014/main" id="{A305EE03-DF67-460E-990D-04CFEAE7A791}"/>
                </a:ext>
              </a:extLst>
            </p:cNvPr>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2964;p47">
              <a:extLst>
                <a:ext uri="{FF2B5EF4-FFF2-40B4-BE49-F238E27FC236}">
                  <a16:creationId xmlns:a16="http://schemas.microsoft.com/office/drawing/2014/main" id="{840BC78B-0999-4362-BC3F-88F1199520AC}"/>
                </a:ext>
              </a:extLst>
            </p:cNvPr>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2965;p47">
              <a:extLst>
                <a:ext uri="{FF2B5EF4-FFF2-40B4-BE49-F238E27FC236}">
                  <a16:creationId xmlns:a16="http://schemas.microsoft.com/office/drawing/2014/main" id="{4084B24A-3226-456F-B5ED-8634657763EF}"/>
                </a:ext>
              </a:extLst>
            </p:cNvPr>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2966;p47">
              <a:extLst>
                <a:ext uri="{FF2B5EF4-FFF2-40B4-BE49-F238E27FC236}">
                  <a16:creationId xmlns:a16="http://schemas.microsoft.com/office/drawing/2014/main" id="{B0BBF222-C80B-4CFC-BAB6-3DC1F7274A62}"/>
                </a:ext>
              </a:extLst>
            </p:cNvPr>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2967;p47">
              <a:extLst>
                <a:ext uri="{FF2B5EF4-FFF2-40B4-BE49-F238E27FC236}">
                  <a16:creationId xmlns:a16="http://schemas.microsoft.com/office/drawing/2014/main" id="{907F7A9A-1494-42CA-A559-F9A9284DEC34}"/>
                </a:ext>
              </a:extLst>
            </p:cNvPr>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2968;p47">
              <a:extLst>
                <a:ext uri="{FF2B5EF4-FFF2-40B4-BE49-F238E27FC236}">
                  <a16:creationId xmlns:a16="http://schemas.microsoft.com/office/drawing/2014/main" id="{3A0B513C-5D15-4747-B5DA-D0C04D61398D}"/>
                </a:ext>
              </a:extLst>
            </p:cNvPr>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2969;p47">
              <a:extLst>
                <a:ext uri="{FF2B5EF4-FFF2-40B4-BE49-F238E27FC236}">
                  <a16:creationId xmlns:a16="http://schemas.microsoft.com/office/drawing/2014/main" id="{4F158AD3-34B8-47C7-A82D-70B69172268C}"/>
                </a:ext>
              </a:extLst>
            </p:cNvPr>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2970;p47">
              <a:extLst>
                <a:ext uri="{FF2B5EF4-FFF2-40B4-BE49-F238E27FC236}">
                  <a16:creationId xmlns:a16="http://schemas.microsoft.com/office/drawing/2014/main" id="{E83CAD4F-BE8B-4ED0-A4E1-DF7F4E1CA9F8}"/>
                </a:ext>
              </a:extLst>
            </p:cNvPr>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2971;p47">
              <a:extLst>
                <a:ext uri="{FF2B5EF4-FFF2-40B4-BE49-F238E27FC236}">
                  <a16:creationId xmlns:a16="http://schemas.microsoft.com/office/drawing/2014/main" id="{56DE87C6-EC1F-4DD6-AD8B-E550CB6E48E9}"/>
                </a:ext>
              </a:extLst>
            </p:cNvPr>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2972;p47">
              <a:extLst>
                <a:ext uri="{FF2B5EF4-FFF2-40B4-BE49-F238E27FC236}">
                  <a16:creationId xmlns:a16="http://schemas.microsoft.com/office/drawing/2014/main" id="{53E5030F-31A2-4D49-8D60-01DFFD36462E}"/>
                </a:ext>
              </a:extLst>
            </p:cNvPr>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2973;p47">
              <a:extLst>
                <a:ext uri="{FF2B5EF4-FFF2-40B4-BE49-F238E27FC236}">
                  <a16:creationId xmlns:a16="http://schemas.microsoft.com/office/drawing/2014/main" id="{357FE164-155A-46B0-9063-E3CD47CBFFB6}"/>
                </a:ext>
              </a:extLst>
            </p:cNvPr>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2974;p47">
              <a:extLst>
                <a:ext uri="{FF2B5EF4-FFF2-40B4-BE49-F238E27FC236}">
                  <a16:creationId xmlns:a16="http://schemas.microsoft.com/office/drawing/2014/main" id="{665CD607-77C2-4673-A291-D4BBF83ABA7D}"/>
                </a:ext>
              </a:extLst>
            </p:cNvPr>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2975;p47">
              <a:extLst>
                <a:ext uri="{FF2B5EF4-FFF2-40B4-BE49-F238E27FC236}">
                  <a16:creationId xmlns:a16="http://schemas.microsoft.com/office/drawing/2014/main" id="{7BCC2C58-DA84-45F6-B7AA-5F1CDBE05D90}"/>
                </a:ext>
              </a:extLst>
            </p:cNvPr>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2976;p47">
              <a:extLst>
                <a:ext uri="{FF2B5EF4-FFF2-40B4-BE49-F238E27FC236}">
                  <a16:creationId xmlns:a16="http://schemas.microsoft.com/office/drawing/2014/main" id="{F5454391-E96C-43C5-BB7C-AC6A7C674BA7}"/>
                </a:ext>
              </a:extLst>
            </p:cNvPr>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2977;p47">
              <a:extLst>
                <a:ext uri="{FF2B5EF4-FFF2-40B4-BE49-F238E27FC236}">
                  <a16:creationId xmlns:a16="http://schemas.microsoft.com/office/drawing/2014/main" id="{D958CDAF-EAEB-4421-9151-F71BD35436C7}"/>
                </a:ext>
              </a:extLst>
            </p:cNvPr>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2978;p47">
              <a:extLst>
                <a:ext uri="{FF2B5EF4-FFF2-40B4-BE49-F238E27FC236}">
                  <a16:creationId xmlns:a16="http://schemas.microsoft.com/office/drawing/2014/main" id="{C5973DE6-8D45-457D-8018-67F5E9F647EC}"/>
                </a:ext>
              </a:extLst>
            </p:cNvPr>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2979;p47">
              <a:extLst>
                <a:ext uri="{FF2B5EF4-FFF2-40B4-BE49-F238E27FC236}">
                  <a16:creationId xmlns:a16="http://schemas.microsoft.com/office/drawing/2014/main" id="{A5798CBA-36C4-4C4D-8DCE-5427BC82BE88}"/>
                </a:ext>
              </a:extLst>
            </p:cNvPr>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2980;p47">
              <a:extLst>
                <a:ext uri="{FF2B5EF4-FFF2-40B4-BE49-F238E27FC236}">
                  <a16:creationId xmlns:a16="http://schemas.microsoft.com/office/drawing/2014/main" id="{305371E1-5818-4F9D-B271-82E33A943DF5}"/>
                </a:ext>
              </a:extLst>
            </p:cNvPr>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2981;p47">
              <a:extLst>
                <a:ext uri="{FF2B5EF4-FFF2-40B4-BE49-F238E27FC236}">
                  <a16:creationId xmlns:a16="http://schemas.microsoft.com/office/drawing/2014/main" id="{98B2FF11-D028-4F6D-B775-377CD4150CFF}"/>
                </a:ext>
              </a:extLst>
            </p:cNvPr>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2982;p47">
              <a:extLst>
                <a:ext uri="{FF2B5EF4-FFF2-40B4-BE49-F238E27FC236}">
                  <a16:creationId xmlns:a16="http://schemas.microsoft.com/office/drawing/2014/main" id="{5ED03AE9-0610-4539-86A0-5225ABC529FB}"/>
                </a:ext>
              </a:extLst>
            </p:cNvPr>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2983;p47">
              <a:extLst>
                <a:ext uri="{FF2B5EF4-FFF2-40B4-BE49-F238E27FC236}">
                  <a16:creationId xmlns:a16="http://schemas.microsoft.com/office/drawing/2014/main" id="{1533DCFE-6911-4F53-B4D7-3FDC23EBC86A}"/>
                </a:ext>
              </a:extLst>
            </p:cNvPr>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2984;p47">
              <a:extLst>
                <a:ext uri="{FF2B5EF4-FFF2-40B4-BE49-F238E27FC236}">
                  <a16:creationId xmlns:a16="http://schemas.microsoft.com/office/drawing/2014/main" id="{FF15BCEC-832F-42FD-B4BE-355DB97DFC77}"/>
                </a:ext>
              </a:extLst>
            </p:cNvPr>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2985;p47">
              <a:extLst>
                <a:ext uri="{FF2B5EF4-FFF2-40B4-BE49-F238E27FC236}">
                  <a16:creationId xmlns:a16="http://schemas.microsoft.com/office/drawing/2014/main" id="{471088CF-7E95-422C-BD36-973DC9B799A1}"/>
                </a:ext>
              </a:extLst>
            </p:cNvPr>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2986;p47">
              <a:extLst>
                <a:ext uri="{FF2B5EF4-FFF2-40B4-BE49-F238E27FC236}">
                  <a16:creationId xmlns:a16="http://schemas.microsoft.com/office/drawing/2014/main" id="{4B40C57F-1968-4F62-AB58-821FE25FF448}"/>
                </a:ext>
              </a:extLst>
            </p:cNvPr>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2987;p47">
              <a:extLst>
                <a:ext uri="{FF2B5EF4-FFF2-40B4-BE49-F238E27FC236}">
                  <a16:creationId xmlns:a16="http://schemas.microsoft.com/office/drawing/2014/main" id="{9547503C-0CC5-44F3-A9E5-19CAE8D8AC9E}"/>
                </a:ext>
              </a:extLst>
            </p:cNvPr>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2988;p47">
              <a:extLst>
                <a:ext uri="{FF2B5EF4-FFF2-40B4-BE49-F238E27FC236}">
                  <a16:creationId xmlns:a16="http://schemas.microsoft.com/office/drawing/2014/main" id="{407EABC2-FB3C-4F0C-958C-B7DFE55AB50D}"/>
                </a:ext>
              </a:extLst>
            </p:cNvPr>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2989;p47">
              <a:extLst>
                <a:ext uri="{FF2B5EF4-FFF2-40B4-BE49-F238E27FC236}">
                  <a16:creationId xmlns:a16="http://schemas.microsoft.com/office/drawing/2014/main" id="{90D202D7-E49F-49AF-8098-CAE8E9917B2F}"/>
                </a:ext>
              </a:extLst>
            </p:cNvPr>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2990;p47">
              <a:extLst>
                <a:ext uri="{FF2B5EF4-FFF2-40B4-BE49-F238E27FC236}">
                  <a16:creationId xmlns:a16="http://schemas.microsoft.com/office/drawing/2014/main" id="{8A5F1AA3-89D3-4466-9852-94490CCE85FE}"/>
                </a:ext>
              </a:extLst>
            </p:cNvPr>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2991;p47">
              <a:extLst>
                <a:ext uri="{FF2B5EF4-FFF2-40B4-BE49-F238E27FC236}">
                  <a16:creationId xmlns:a16="http://schemas.microsoft.com/office/drawing/2014/main" id="{0B603DAF-0B68-4E71-A425-9ADD9F188272}"/>
                </a:ext>
              </a:extLst>
            </p:cNvPr>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2992;p47">
              <a:extLst>
                <a:ext uri="{FF2B5EF4-FFF2-40B4-BE49-F238E27FC236}">
                  <a16:creationId xmlns:a16="http://schemas.microsoft.com/office/drawing/2014/main" id="{1627072A-7646-4808-8DC3-C82F915229C3}"/>
                </a:ext>
              </a:extLst>
            </p:cNvPr>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2993;p47">
              <a:extLst>
                <a:ext uri="{FF2B5EF4-FFF2-40B4-BE49-F238E27FC236}">
                  <a16:creationId xmlns:a16="http://schemas.microsoft.com/office/drawing/2014/main" id="{284C662C-47E3-4C42-8234-4029897A266A}"/>
                </a:ext>
              </a:extLst>
            </p:cNvPr>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2994;p47">
              <a:extLst>
                <a:ext uri="{FF2B5EF4-FFF2-40B4-BE49-F238E27FC236}">
                  <a16:creationId xmlns:a16="http://schemas.microsoft.com/office/drawing/2014/main" id="{7D5D3FAE-ADF0-4457-BFA5-17DD20F0AB7E}"/>
                </a:ext>
              </a:extLst>
            </p:cNvPr>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2995;p47">
              <a:extLst>
                <a:ext uri="{FF2B5EF4-FFF2-40B4-BE49-F238E27FC236}">
                  <a16:creationId xmlns:a16="http://schemas.microsoft.com/office/drawing/2014/main" id="{69556BD8-7ECD-4873-9508-2FA6B1E73548}"/>
                </a:ext>
              </a:extLst>
            </p:cNvPr>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2996;p47">
              <a:extLst>
                <a:ext uri="{FF2B5EF4-FFF2-40B4-BE49-F238E27FC236}">
                  <a16:creationId xmlns:a16="http://schemas.microsoft.com/office/drawing/2014/main" id="{EC3FA553-AA6A-48DF-B406-83B1F36D5F0C}"/>
                </a:ext>
              </a:extLst>
            </p:cNvPr>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2997;p47">
              <a:extLst>
                <a:ext uri="{FF2B5EF4-FFF2-40B4-BE49-F238E27FC236}">
                  <a16:creationId xmlns:a16="http://schemas.microsoft.com/office/drawing/2014/main" id="{10FF6F90-AC37-487F-BC79-89FBFEF3CD10}"/>
                </a:ext>
              </a:extLst>
            </p:cNvPr>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2998;p47">
              <a:extLst>
                <a:ext uri="{FF2B5EF4-FFF2-40B4-BE49-F238E27FC236}">
                  <a16:creationId xmlns:a16="http://schemas.microsoft.com/office/drawing/2014/main" id="{CBD83118-6584-4D53-9D5C-37F0D0A47887}"/>
                </a:ext>
              </a:extLst>
            </p:cNvPr>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2999;p47">
              <a:extLst>
                <a:ext uri="{FF2B5EF4-FFF2-40B4-BE49-F238E27FC236}">
                  <a16:creationId xmlns:a16="http://schemas.microsoft.com/office/drawing/2014/main" id="{43D92290-BC78-40E8-80FE-494F8C9E7BD3}"/>
                </a:ext>
              </a:extLst>
            </p:cNvPr>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000;p47">
              <a:extLst>
                <a:ext uri="{FF2B5EF4-FFF2-40B4-BE49-F238E27FC236}">
                  <a16:creationId xmlns:a16="http://schemas.microsoft.com/office/drawing/2014/main" id="{6C3A0309-4DFB-4E3E-A799-C7520E0AE32F}"/>
                </a:ext>
              </a:extLst>
            </p:cNvPr>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001;p47">
              <a:extLst>
                <a:ext uri="{FF2B5EF4-FFF2-40B4-BE49-F238E27FC236}">
                  <a16:creationId xmlns:a16="http://schemas.microsoft.com/office/drawing/2014/main" id="{1B7FA02D-3360-4778-9105-0E20310BCD0F}"/>
                </a:ext>
              </a:extLst>
            </p:cNvPr>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002;p47">
              <a:extLst>
                <a:ext uri="{FF2B5EF4-FFF2-40B4-BE49-F238E27FC236}">
                  <a16:creationId xmlns:a16="http://schemas.microsoft.com/office/drawing/2014/main" id="{9A0D77B7-2661-4AAE-AEAA-8D7123482A2D}"/>
                </a:ext>
              </a:extLst>
            </p:cNvPr>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003;p47">
              <a:extLst>
                <a:ext uri="{FF2B5EF4-FFF2-40B4-BE49-F238E27FC236}">
                  <a16:creationId xmlns:a16="http://schemas.microsoft.com/office/drawing/2014/main" id="{C488FB19-3FA2-4333-A827-54D836FE7AF4}"/>
                </a:ext>
              </a:extLst>
            </p:cNvPr>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004;p47">
              <a:extLst>
                <a:ext uri="{FF2B5EF4-FFF2-40B4-BE49-F238E27FC236}">
                  <a16:creationId xmlns:a16="http://schemas.microsoft.com/office/drawing/2014/main" id="{63A622DD-8F6F-46A5-9387-1D5A2631052D}"/>
                </a:ext>
              </a:extLst>
            </p:cNvPr>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005;p47">
              <a:extLst>
                <a:ext uri="{FF2B5EF4-FFF2-40B4-BE49-F238E27FC236}">
                  <a16:creationId xmlns:a16="http://schemas.microsoft.com/office/drawing/2014/main" id="{B29F21BC-A878-44D0-A831-07C5E21449B0}"/>
                </a:ext>
              </a:extLst>
            </p:cNvPr>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006;p47">
              <a:extLst>
                <a:ext uri="{FF2B5EF4-FFF2-40B4-BE49-F238E27FC236}">
                  <a16:creationId xmlns:a16="http://schemas.microsoft.com/office/drawing/2014/main" id="{10580886-62AC-4D28-869C-8AAE1B66A5FC}"/>
                </a:ext>
              </a:extLst>
            </p:cNvPr>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007;p47">
              <a:extLst>
                <a:ext uri="{FF2B5EF4-FFF2-40B4-BE49-F238E27FC236}">
                  <a16:creationId xmlns:a16="http://schemas.microsoft.com/office/drawing/2014/main" id="{6D2D7776-703A-4149-B361-74A411777F17}"/>
                </a:ext>
              </a:extLst>
            </p:cNvPr>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008;p47">
              <a:extLst>
                <a:ext uri="{FF2B5EF4-FFF2-40B4-BE49-F238E27FC236}">
                  <a16:creationId xmlns:a16="http://schemas.microsoft.com/office/drawing/2014/main" id="{E08ED124-4D09-4A45-8101-B82F6043404F}"/>
                </a:ext>
              </a:extLst>
            </p:cNvPr>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009;p47">
              <a:extLst>
                <a:ext uri="{FF2B5EF4-FFF2-40B4-BE49-F238E27FC236}">
                  <a16:creationId xmlns:a16="http://schemas.microsoft.com/office/drawing/2014/main" id="{B5B27892-31EB-4B92-B0D3-CCC53F17B39A}"/>
                </a:ext>
              </a:extLst>
            </p:cNvPr>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010;p47">
              <a:extLst>
                <a:ext uri="{FF2B5EF4-FFF2-40B4-BE49-F238E27FC236}">
                  <a16:creationId xmlns:a16="http://schemas.microsoft.com/office/drawing/2014/main" id="{5FC9CFA2-0F72-46C8-9DF6-38290B0B5104}"/>
                </a:ext>
              </a:extLst>
            </p:cNvPr>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011;p47">
              <a:extLst>
                <a:ext uri="{FF2B5EF4-FFF2-40B4-BE49-F238E27FC236}">
                  <a16:creationId xmlns:a16="http://schemas.microsoft.com/office/drawing/2014/main" id="{9926BB0B-4588-4460-892E-2CD6542018BE}"/>
                </a:ext>
              </a:extLst>
            </p:cNvPr>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012;p47">
              <a:extLst>
                <a:ext uri="{FF2B5EF4-FFF2-40B4-BE49-F238E27FC236}">
                  <a16:creationId xmlns:a16="http://schemas.microsoft.com/office/drawing/2014/main" id="{FF873424-D183-4F77-9EC1-E1D4531142F1}"/>
                </a:ext>
              </a:extLst>
            </p:cNvPr>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013;p47">
              <a:extLst>
                <a:ext uri="{FF2B5EF4-FFF2-40B4-BE49-F238E27FC236}">
                  <a16:creationId xmlns:a16="http://schemas.microsoft.com/office/drawing/2014/main" id="{798E823A-237D-4B69-9D3D-A3CB5054F90E}"/>
                </a:ext>
              </a:extLst>
            </p:cNvPr>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014;p47">
              <a:extLst>
                <a:ext uri="{FF2B5EF4-FFF2-40B4-BE49-F238E27FC236}">
                  <a16:creationId xmlns:a16="http://schemas.microsoft.com/office/drawing/2014/main" id="{D5D5CD13-923B-4221-B9E7-C1DB4352B2DA}"/>
                </a:ext>
              </a:extLst>
            </p:cNvPr>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3015;p47">
              <a:extLst>
                <a:ext uri="{FF2B5EF4-FFF2-40B4-BE49-F238E27FC236}">
                  <a16:creationId xmlns:a16="http://schemas.microsoft.com/office/drawing/2014/main" id="{4D2F09B6-8D3C-4C49-814E-15CE43C1AAD6}"/>
                </a:ext>
              </a:extLst>
            </p:cNvPr>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3016;p47">
              <a:extLst>
                <a:ext uri="{FF2B5EF4-FFF2-40B4-BE49-F238E27FC236}">
                  <a16:creationId xmlns:a16="http://schemas.microsoft.com/office/drawing/2014/main" id="{18A738E8-E093-450A-B105-5BD42E479F04}"/>
                </a:ext>
              </a:extLst>
            </p:cNvPr>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017;p47">
              <a:extLst>
                <a:ext uri="{FF2B5EF4-FFF2-40B4-BE49-F238E27FC236}">
                  <a16:creationId xmlns:a16="http://schemas.microsoft.com/office/drawing/2014/main" id="{D4E1829E-6F49-47A3-AAAB-2CC4E6E67EAB}"/>
                </a:ext>
              </a:extLst>
            </p:cNvPr>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3018;p47">
              <a:extLst>
                <a:ext uri="{FF2B5EF4-FFF2-40B4-BE49-F238E27FC236}">
                  <a16:creationId xmlns:a16="http://schemas.microsoft.com/office/drawing/2014/main" id="{AA609447-6BBE-460E-8C3E-97A695A1D4CC}"/>
                </a:ext>
              </a:extLst>
            </p:cNvPr>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3019;p47">
              <a:extLst>
                <a:ext uri="{FF2B5EF4-FFF2-40B4-BE49-F238E27FC236}">
                  <a16:creationId xmlns:a16="http://schemas.microsoft.com/office/drawing/2014/main" id="{10E94295-C4F6-40B2-953F-9D01D3D5C52E}"/>
                </a:ext>
              </a:extLst>
            </p:cNvPr>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3020;p47">
              <a:extLst>
                <a:ext uri="{FF2B5EF4-FFF2-40B4-BE49-F238E27FC236}">
                  <a16:creationId xmlns:a16="http://schemas.microsoft.com/office/drawing/2014/main" id="{7ED7E702-8E9C-43E6-8FB9-437AE1622458}"/>
                </a:ext>
              </a:extLst>
            </p:cNvPr>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3021;p47">
              <a:extLst>
                <a:ext uri="{FF2B5EF4-FFF2-40B4-BE49-F238E27FC236}">
                  <a16:creationId xmlns:a16="http://schemas.microsoft.com/office/drawing/2014/main" id="{25BFD413-9DAA-43C0-8F79-D1BC6D9AA6D3}"/>
                </a:ext>
              </a:extLst>
            </p:cNvPr>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3022;p47">
              <a:extLst>
                <a:ext uri="{FF2B5EF4-FFF2-40B4-BE49-F238E27FC236}">
                  <a16:creationId xmlns:a16="http://schemas.microsoft.com/office/drawing/2014/main" id="{313BDA1B-A528-4CF8-93FD-456B61EB40A3}"/>
                </a:ext>
              </a:extLst>
            </p:cNvPr>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3023;p47">
              <a:extLst>
                <a:ext uri="{FF2B5EF4-FFF2-40B4-BE49-F238E27FC236}">
                  <a16:creationId xmlns:a16="http://schemas.microsoft.com/office/drawing/2014/main" id="{98528C87-429D-4004-8049-C0010C962755}"/>
                </a:ext>
              </a:extLst>
            </p:cNvPr>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3024;p47">
              <a:extLst>
                <a:ext uri="{FF2B5EF4-FFF2-40B4-BE49-F238E27FC236}">
                  <a16:creationId xmlns:a16="http://schemas.microsoft.com/office/drawing/2014/main" id="{FAACC9E2-D3E3-4A40-9986-83B04A0EB95D}"/>
                </a:ext>
              </a:extLst>
            </p:cNvPr>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3025;p47">
              <a:extLst>
                <a:ext uri="{FF2B5EF4-FFF2-40B4-BE49-F238E27FC236}">
                  <a16:creationId xmlns:a16="http://schemas.microsoft.com/office/drawing/2014/main" id="{5829844B-9D9C-4710-B691-BB9959391171}"/>
                </a:ext>
              </a:extLst>
            </p:cNvPr>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3026;p47">
              <a:extLst>
                <a:ext uri="{FF2B5EF4-FFF2-40B4-BE49-F238E27FC236}">
                  <a16:creationId xmlns:a16="http://schemas.microsoft.com/office/drawing/2014/main" id="{9F241761-4D0E-4E3E-A20F-97BAD5FF721D}"/>
                </a:ext>
              </a:extLst>
            </p:cNvPr>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3027;p47">
              <a:extLst>
                <a:ext uri="{FF2B5EF4-FFF2-40B4-BE49-F238E27FC236}">
                  <a16:creationId xmlns:a16="http://schemas.microsoft.com/office/drawing/2014/main" id="{81577130-B774-4663-A562-03D7FB50E660}"/>
                </a:ext>
              </a:extLst>
            </p:cNvPr>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3" name="Google Shape;3028;p47">
              <a:extLst>
                <a:ext uri="{FF2B5EF4-FFF2-40B4-BE49-F238E27FC236}">
                  <a16:creationId xmlns:a16="http://schemas.microsoft.com/office/drawing/2014/main" id="{AB8EDA8E-BFDE-4EDF-A684-DB4CD79CB9F6}"/>
                </a:ext>
              </a:extLst>
            </p:cNvPr>
            <p:cNvGrpSpPr/>
            <p:nvPr/>
          </p:nvGrpSpPr>
          <p:grpSpPr>
            <a:xfrm>
              <a:off x="3871486" y="368362"/>
              <a:ext cx="330894" cy="250785"/>
              <a:chOff x="6621095" y="1452181"/>
              <a:chExt cx="330894" cy="250785"/>
            </a:xfrm>
          </p:grpSpPr>
          <p:sp>
            <p:nvSpPr>
              <p:cNvPr id="430" name="Google Shape;3029;p47">
                <a:extLst>
                  <a:ext uri="{FF2B5EF4-FFF2-40B4-BE49-F238E27FC236}">
                    <a16:creationId xmlns:a16="http://schemas.microsoft.com/office/drawing/2014/main" id="{C914D2EC-9BB7-4ACC-A5C5-52208490FA53}"/>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3030;p47">
                <a:extLst>
                  <a:ext uri="{FF2B5EF4-FFF2-40B4-BE49-F238E27FC236}">
                    <a16:creationId xmlns:a16="http://schemas.microsoft.com/office/drawing/2014/main" id="{C583A3CF-D4AE-4ECF-9422-1A231018C66A}"/>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3031;p47">
                <a:extLst>
                  <a:ext uri="{FF2B5EF4-FFF2-40B4-BE49-F238E27FC236}">
                    <a16:creationId xmlns:a16="http://schemas.microsoft.com/office/drawing/2014/main" id="{76EDDEA5-48C6-4117-B352-863898ECA8E7}"/>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3032;p47">
                <a:extLst>
                  <a:ext uri="{FF2B5EF4-FFF2-40B4-BE49-F238E27FC236}">
                    <a16:creationId xmlns:a16="http://schemas.microsoft.com/office/drawing/2014/main" id="{5B92CEFD-2F0F-45A5-B723-0B1821FAE6BC}"/>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3033;p47">
                <a:extLst>
                  <a:ext uri="{FF2B5EF4-FFF2-40B4-BE49-F238E27FC236}">
                    <a16:creationId xmlns:a16="http://schemas.microsoft.com/office/drawing/2014/main" id="{32E6152C-5895-4F19-A478-26C4090E263F}"/>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4" name="Google Shape;3034;p47">
              <a:extLst>
                <a:ext uri="{FF2B5EF4-FFF2-40B4-BE49-F238E27FC236}">
                  <a16:creationId xmlns:a16="http://schemas.microsoft.com/office/drawing/2014/main" id="{B1302FF8-C512-435F-BD87-063B96B12EAC}"/>
                </a:ext>
              </a:extLst>
            </p:cNvPr>
            <p:cNvGrpSpPr/>
            <p:nvPr/>
          </p:nvGrpSpPr>
          <p:grpSpPr>
            <a:xfrm>
              <a:off x="4704106" y="852569"/>
              <a:ext cx="330894" cy="250785"/>
              <a:chOff x="6621095" y="1452181"/>
              <a:chExt cx="330894" cy="250785"/>
            </a:xfrm>
          </p:grpSpPr>
          <p:sp>
            <p:nvSpPr>
              <p:cNvPr id="425" name="Google Shape;3035;p47">
                <a:extLst>
                  <a:ext uri="{FF2B5EF4-FFF2-40B4-BE49-F238E27FC236}">
                    <a16:creationId xmlns:a16="http://schemas.microsoft.com/office/drawing/2014/main" id="{FAAAD068-2A3B-4869-BF67-7D8806B192A7}"/>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3036;p47">
                <a:extLst>
                  <a:ext uri="{FF2B5EF4-FFF2-40B4-BE49-F238E27FC236}">
                    <a16:creationId xmlns:a16="http://schemas.microsoft.com/office/drawing/2014/main" id="{9FE4DABB-8C5B-40BD-B763-32279C952EBE}"/>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3037;p47">
                <a:extLst>
                  <a:ext uri="{FF2B5EF4-FFF2-40B4-BE49-F238E27FC236}">
                    <a16:creationId xmlns:a16="http://schemas.microsoft.com/office/drawing/2014/main" id="{4A9E6149-6E8B-4823-986D-0918A52B8D3B}"/>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3038;p47">
                <a:extLst>
                  <a:ext uri="{FF2B5EF4-FFF2-40B4-BE49-F238E27FC236}">
                    <a16:creationId xmlns:a16="http://schemas.microsoft.com/office/drawing/2014/main" id="{2D2AC5FA-2AB1-4517-9769-B9AA0BA5AA93}"/>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3039;p47">
                <a:extLst>
                  <a:ext uri="{FF2B5EF4-FFF2-40B4-BE49-F238E27FC236}">
                    <a16:creationId xmlns:a16="http://schemas.microsoft.com/office/drawing/2014/main" id="{394B9A3A-3EBA-4CEE-B08B-3A9A673E001C}"/>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5" name="Google Shape;3040;p47">
              <a:extLst>
                <a:ext uri="{FF2B5EF4-FFF2-40B4-BE49-F238E27FC236}">
                  <a16:creationId xmlns:a16="http://schemas.microsoft.com/office/drawing/2014/main" id="{D745F67A-81D7-4872-9580-46E85D4A26C5}"/>
                </a:ext>
              </a:extLst>
            </p:cNvPr>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3041;p47">
              <a:extLst>
                <a:ext uri="{FF2B5EF4-FFF2-40B4-BE49-F238E27FC236}">
                  <a16:creationId xmlns:a16="http://schemas.microsoft.com/office/drawing/2014/main" id="{59B58A57-4A60-406F-B4DA-52185C8D8DCC}"/>
                </a:ext>
              </a:extLst>
            </p:cNvPr>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7" name="Google Shape;3042;p47">
              <a:extLst>
                <a:ext uri="{FF2B5EF4-FFF2-40B4-BE49-F238E27FC236}">
                  <a16:creationId xmlns:a16="http://schemas.microsoft.com/office/drawing/2014/main" id="{8532FEF6-4199-4A99-93DB-8EC16044928B}"/>
                </a:ext>
              </a:extLst>
            </p:cNvPr>
            <p:cNvGrpSpPr/>
            <p:nvPr/>
          </p:nvGrpSpPr>
          <p:grpSpPr>
            <a:xfrm flipH="1">
              <a:off x="2446567" y="1414370"/>
              <a:ext cx="298963" cy="226660"/>
              <a:chOff x="6621095" y="1452181"/>
              <a:chExt cx="330894" cy="250785"/>
            </a:xfrm>
          </p:grpSpPr>
          <p:sp>
            <p:nvSpPr>
              <p:cNvPr id="420" name="Google Shape;3043;p47">
                <a:extLst>
                  <a:ext uri="{FF2B5EF4-FFF2-40B4-BE49-F238E27FC236}">
                    <a16:creationId xmlns:a16="http://schemas.microsoft.com/office/drawing/2014/main" id="{AB9A0B7C-3A99-478F-98FE-7E3654166D9E}"/>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3044;p47">
                <a:extLst>
                  <a:ext uri="{FF2B5EF4-FFF2-40B4-BE49-F238E27FC236}">
                    <a16:creationId xmlns:a16="http://schemas.microsoft.com/office/drawing/2014/main" id="{33E910A0-FB31-48AB-BA11-E933B405C9ED}"/>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3045;p47">
                <a:extLst>
                  <a:ext uri="{FF2B5EF4-FFF2-40B4-BE49-F238E27FC236}">
                    <a16:creationId xmlns:a16="http://schemas.microsoft.com/office/drawing/2014/main" id="{0CFD4CD3-98B1-4C2A-BD7F-2B5345753025}"/>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3046;p47">
                <a:extLst>
                  <a:ext uri="{FF2B5EF4-FFF2-40B4-BE49-F238E27FC236}">
                    <a16:creationId xmlns:a16="http://schemas.microsoft.com/office/drawing/2014/main" id="{33AE1827-171B-4ED0-A258-D7C3A98B59A3}"/>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3047;p47">
                <a:extLst>
                  <a:ext uri="{FF2B5EF4-FFF2-40B4-BE49-F238E27FC236}">
                    <a16:creationId xmlns:a16="http://schemas.microsoft.com/office/drawing/2014/main" id="{2EAB96BA-A6B3-4BED-AAA1-EFBE3342F423}"/>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8" name="Google Shape;3048;p47">
              <a:extLst>
                <a:ext uri="{FF2B5EF4-FFF2-40B4-BE49-F238E27FC236}">
                  <a16:creationId xmlns:a16="http://schemas.microsoft.com/office/drawing/2014/main" id="{60D35834-D511-4CCE-8482-D4B2CA73C352}"/>
                </a:ext>
              </a:extLst>
            </p:cNvPr>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3049;p47">
              <a:extLst>
                <a:ext uri="{FF2B5EF4-FFF2-40B4-BE49-F238E27FC236}">
                  <a16:creationId xmlns:a16="http://schemas.microsoft.com/office/drawing/2014/main" id="{BD8AF663-7BBB-4099-BC79-0D3AE5DFDC31}"/>
                </a:ext>
              </a:extLst>
            </p:cNvPr>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490945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Agenda</a:t>
            </a:r>
            <a:endParaRPr dirty="0"/>
          </a:p>
        </p:txBody>
      </p:sp>
      <p:sp>
        <p:nvSpPr>
          <p:cNvPr id="1701" name="Google Shape;1701;p2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dirty="0"/>
          </a:p>
        </p:txBody>
      </p:sp>
      <p:grpSp>
        <p:nvGrpSpPr>
          <p:cNvPr id="2" name="Agrupar 1">
            <a:extLst>
              <a:ext uri="{FF2B5EF4-FFF2-40B4-BE49-F238E27FC236}">
                <a16:creationId xmlns:a16="http://schemas.microsoft.com/office/drawing/2014/main" id="{161CDA33-CAE0-4318-9BFE-FE53FE48EE1B}"/>
              </a:ext>
            </a:extLst>
          </p:cNvPr>
          <p:cNvGrpSpPr/>
          <p:nvPr/>
        </p:nvGrpSpPr>
        <p:grpSpPr>
          <a:xfrm>
            <a:off x="1634279" y="2571750"/>
            <a:ext cx="5875442" cy="1769347"/>
            <a:chOff x="478645" y="2468598"/>
            <a:chExt cx="5875442" cy="1769347"/>
          </a:xfrm>
        </p:grpSpPr>
        <p:grpSp>
          <p:nvGrpSpPr>
            <p:cNvPr id="1716" name="Google Shape;1716;p28"/>
            <p:cNvGrpSpPr/>
            <p:nvPr/>
          </p:nvGrpSpPr>
          <p:grpSpPr>
            <a:xfrm>
              <a:off x="478645" y="2468598"/>
              <a:ext cx="2051418" cy="1769347"/>
              <a:chOff x="1083025" y="2306625"/>
              <a:chExt cx="1834900" cy="1582600"/>
            </a:xfrm>
          </p:grpSpPr>
          <p:sp>
            <p:nvSpPr>
              <p:cNvPr id="1718" name="Google Shape;1718;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dirty="0">
                    <a:solidFill>
                      <a:schemeClr val="dk2"/>
                    </a:solidFill>
                    <a:latin typeface="Barlow"/>
                    <a:ea typeface="Barlow"/>
                    <a:cs typeface="Barlow"/>
                    <a:sym typeface="Barlow"/>
                  </a:rPr>
                  <a:t>Understanding the Industry</a:t>
                </a:r>
                <a:endParaRPr sz="1200" b="1" dirty="0">
                  <a:solidFill>
                    <a:schemeClr val="dk2"/>
                  </a:solidFill>
                  <a:latin typeface="Barlow"/>
                  <a:ea typeface="Barlow"/>
                  <a:cs typeface="Barlow"/>
                  <a:sym typeface="Barlow"/>
                </a:endParaRPr>
              </a:p>
            </p:txBody>
          </p:sp>
          <p:sp>
            <p:nvSpPr>
              <p:cNvPr id="1719" name="Google Shape;1719;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dirty="0">
                  <a:solidFill>
                    <a:schemeClr val="dk2"/>
                  </a:solidFill>
                  <a:latin typeface="Barlow"/>
                  <a:ea typeface="Barlow"/>
                  <a:cs typeface="Barlow"/>
                  <a:sym typeface="Barlow"/>
                </a:endParaRPr>
              </a:p>
            </p:txBody>
          </p:sp>
          <p:sp>
            <p:nvSpPr>
              <p:cNvPr id="1721" name="Google Shape;1721;p28"/>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2" name="Google Shape;1722;p28"/>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716;p28">
              <a:extLst>
                <a:ext uri="{FF2B5EF4-FFF2-40B4-BE49-F238E27FC236}">
                  <a16:creationId xmlns:a16="http://schemas.microsoft.com/office/drawing/2014/main" id="{796DA598-3577-4811-BB69-8BA844B45083}"/>
                </a:ext>
              </a:extLst>
            </p:cNvPr>
            <p:cNvGrpSpPr/>
            <p:nvPr/>
          </p:nvGrpSpPr>
          <p:grpSpPr>
            <a:xfrm>
              <a:off x="2387791" y="2468598"/>
              <a:ext cx="2051418" cy="1769347"/>
              <a:chOff x="1083025" y="2306625"/>
              <a:chExt cx="1834900" cy="1582600"/>
            </a:xfrm>
          </p:grpSpPr>
          <p:sp>
            <p:nvSpPr>
              <p:cNvPr id="34" name="Google Shape;1718;p28">
                <a:extLst>
                  <a:ext uri="{FF2B5EF4-FFF2-40B4-BE49-F238E27FC236}">
                    <a16:creationId xmlns:a16="http://schemas.microsoft.com/office/drawing/2014/main" id="{E2FDA359-714F-47A3-B94C-E04C365FEDE6}"/>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dirty="0">
                    <a:solidFill>
                      <a:schemeClr val="dk2"/>
                    </a:solidFill>
                    <a:latin typeface="Barlow"/>
                    <a:ea typeface="Barlow"/>
                    <a:cs typeface="Barlow"/>
                    <a:sym typeface="Barlow"/>
                  </a:rPr>
                  <a:t>Solving the problem</a:t>
                </a:r>
                <a:endParaRPr sz="1200" b="1" dirty="0">
                  <a:solidFill>
                    <a:schemeClr val="dk2"/>
                  </a:solidFill>
                  <a:latin typeface="Barlow"/>
                  <a:ea typeface="Barlow"/>
                  <a:cs typeface="Barlow"/>
                  <a:sym typeface="Barlow"/>
                </a:endParaRPr>
              </a:p>
            </p:txBody>
          </p:sp>
          <p:sp>
            <p:nvSpPr>
              <p:cNvPr id="35" name="Google Shape;1719;p28">
                <a:extLst>
                  <a:ext uri="{FF2B5EF4-FFF2-40B4-BE49-F238E27FC236}">
                    <a16:creationId xmlns:a16="http://schemas.microsoft.com/office/drawing/2014/main" id="{226798A1-21A7-448A-87B7-4A6D9061A361}"/>
                  </a:ext>
                </a:extLst>
              </p:cNvPr>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dirty="0">
                  <a:solidFill>
                    <a:schemeClr val="dk2"/>
                  </a:solidFill>
                  <a:latin typeface="Barlow"/>
                  <a:ea typeface="Barlow"/>
                  <a:cs typeface="Barlow"/>
                  <a:sym typeface="Barlow"/>
                </a:endParaRPr>
              </a:p>
            </p:txBody>
          </p:sp>
          <p:sp>
            <p:nvSpPr>
              <p:cNvPr id="37" name="Google Shape;1721;p28">
                <a:extLst>
                  <a:ext uri="{FF2B5EF4-FFF2-40B4-BE49-F238E27FC236}">
                    <a16:creationId xmlns:a16="http://schemas.microsoft.com/office/drawing/2014/main" id="{E67F39E5-1AEB-4C5D-99E0-8E9060D6CD8D}"/>
                  </a:ext>
                </a:extLst>
              </p:cNvPr>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 name="Google Shape;1722;p28">
                <a:extLst>
                  <a:ext uri="{FF2B5EF4-FFF2-40B4-BE49-F238E27FC236}">
                    <a16:creationId xmlns:a16="http://schemas.microsoft.com/office/drawing/2014/main" id="{9446C260-3006-4A18-A2B0-84B877522F90}"/>
                  </a:ext>
                </a:extLst>
              </p:cNvPr>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16;p28">
              <a:extLst>
                <a:ext uri="{FF2B5EF4-FFF2-40B4-BE49-F238E27FC236}">
                  <a16:creationId xmlns:a16="http://schemas.microsoft.com/office/drawing/2014/main" id="{52961E7C-4AFD-471A-8F89-72B555AEABA0}"/>
                </a:ext>
              </a:extLst>
            </p:cNvPr>
            <p:cNvGrpSpPr/>
            <p:nvPr/>
          </p:nvGrpSpPr>
          <p:grpSpPr>
            <a:xfrm>
              <a:off x="4302669" y="2468598"/>
              <a:ext cx="2051418" cy="1769347"/>
              <a:chOff x="1083025" y="2306625"/>
              <a:chExt cx="1834900" cy="1582600"/>
            </a:xfrm>
          </p:grpSpPr>
          <p:sp>
            <p:nvSpPr>
              <p:cNvPr id="41" name="Google Shape;1718;p28">
                <a:extLst>
                  <a:ext uri="{FF2B5EF4-FFF2-40B4-BE49-F238E27FC236}">
                    <a16:creationId xmlns:a16="http://schemas.microsoft.com/office/drawing/2014/main" id="{BFE59A40-1D3A-4234-8369-C6DAC8CE6E79}"/>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pt-BR" sz="1200" b="1" dirty="0">
                    <a:solidFill>
                      <a:schemeClr val="dk2"/>
                    </a:solidFill>
                    <a:latin typeface="Barlow"/>
                    <a:ea typeface="Barlow"/>
                    <a:cs typeface="Barlow"/>
                    <a:sym typeface="Barlow"/>
                  </a:rPr>
                  <a:t>Real data </a:t>
                </a:r>
                <a:r>
                  <a:rPr lang="pt-BR" sz="1200" b="1" dirty="0" err="1">
                    <a:solidFill>
                      <a:schemeClr val="dk2"/>
                    </a:solidFill>
                    <a:latin typeface="Barlow"/>
                    <a:ea typeface="Barlow"/>
                    <a:cs typeface="Barlow"/>
                    <a:sym typeface="Barlow"/>
                  </a:rPr>
                  <a:t>analysis</a:t>
                </a:r>
                <a:endParaRPr sz="1200" b="1" dirty="0">
                  <a:solidFill>
                    <a:schemeClr val="dk2"/>
                  </a:solidFill>
                  <a:latin typeface="Barlow"/>
                  <a:ea typeface="Barlow"/>
                  <a:cs typeface="Barlow"/>
                  <a:sym typeface="Barlow"/>
                </a:endParaRPr>
              </a:p>
            </p:txBody>
          </p:sp>
          <p:sp>
            <p:nvSpPr>
              <p:cNvPr id="42" name="Google Shape;1719;p28">
                <a:extLst>
                  <a:ext uri="{FF2B5EF4-FFF2-40B4-BE49-F238E27FC236}">
                    <a16:creationId xmlns:a16="http://schemas.microsoft.com/office/drawing/2014/main" id="{74B43F41-00BE-403E-A24D-8A7A2FD9138E}"/>
                  </a:ext>
                </a:extLst>
              </p:cNvPr>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dirty="0">
                  <a:solidFill>
                    <a:schemeClr val="dk2"/>
                  </a:solidFill>
                  <a:latin typeface="Barlow"/>
                  <a:ea typeface="Barlow"/>
                  <a:cs typeface="Barlow"/>
                  <a:sym typeface="Barlow"/>
                </a:endParaRPr>
              </a:p>
            </p:txBody>
          </p:sp>
          <p:sp>
            <p:nvSpPr>
              <p:cNvPr id="44" name="Google Shape;1721;p28">
                <a:extLst>
                  <a:ext uri="{FF2B5EF4-FFF2-40B4-BE49-F238E27FC236}">
                    <a16:creationId xmlns:a16="http://schemas.microsoft.com/office/drawing/2014/main" id="{0174D14F-CC9E-4904-94CB-056FBF0A94EE}"/>
                  </a:ext>
                </a:extLst>
              </p:cNvPr>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 name="Google Shape;1722;p28">
                <a:extLst>
                  <a:ext uri="{FF2B5EF4-FFF2-40B4-BE49-F238E27FC236}">
                    <a16:creationId xmlns:a16="http://schemas.microsoft.com/office/drawing/2014/main" id="{F27DF24C-472E-4B76-ABE7-9F2C93FEA1D9}"/>
                  </a:ext>
                </a:extLst>
              </p:cNvPr>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Google Shape;1702;p28">
            <a:extLst>
              <a:ext uri="{FF2B5EF4-FFF2-40B4-BE49-F238E27FC236}">
                <a16:creationId xmlns:a16="http://schemas.microsoft.com/office/drawing/2014/main" id="{F2B39B75-46A2-47DA-9620-4F53643A2781}"/>
              </a:ext>
            </a:extLst>
          </p:cNvPr>
          <p:cNvGrpSpPr/>
          <p:nvPr/>
        </p:nvGrpSpPr>
        <p:grpSpPr>
          <a:xfrm>
            <a:off x="1634251" y="2571750"/>
            <a:ext cx="2051418" cy="1769347"/>
            <a:chOff x="1083025" y="2306625"/>
            <a:chExt cx="1834900" cy="1582600"/>
          </a:xfrm>
        </p:grpSpPr>
        <p:sp>
          <p:nvSpPr>
            <p:cNvPr id="21" name="Google Shape;1704;p28">
              <a:extLst>
                <a:ext uri="{FF2B5EF4-FFF2-40B4-BE49-F238E27FC236}">
                  <a16:creationId xmlns:a16="http://schemas.microsoft.com/office/drawing/2014/main" id="{19D30981-2504-44D0-8274-C44B88CE03A8}"/>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pt-BR" sz="1200" b="1" dirty="0" err="1">
                  <a:solidFill>
                    <a:schemeClr val="accent2"/>
                  </a:solidFill>
                  <a:latin typeface="Barlow"/>
                  <a:ea typeface="Barlow"/>
                  <a:cs typeface="Barlow"/>
                  <a:sym typeface="Barlow"/>
                </a:rPr>
                <a:t>Understanding</a:t>
              </a:r>
              <a:r>
                <a:rPr lang="pt-BR" sz="1200" b="1" dirty="0">
                  <a:solidFill>
                    <a:schemeClr val="accent2"/>
                  </a:solidFill>
                  <a:latin typeface="Barlow"/>
                  <a:ea typeface="Barlow"/>
                  <a:cs typeface="Barlow"/>
                  <a:sym typeface="Barlow"/>
                </a:rPr>
                <a:t> </a:t>
              </a:r>
              <a:r>
                <a:rPr lang="pt-BR" sz="1200" b="1" dirty="0" err="1">
                  <a:solidFill>
                    <a:schemeClr val="accent2"/>
                  </a:solidFill>
                  <a:latin typeface="Barlow"/>
                  <a:ea typeface="Barlow"/>
                  <a:cs typeface="Barlow"/>
                  <a:sym typeface="Barlow"/>
                </a:rPr>
                <a:t>the</a:t>
              </a:r>
              <a:r>
                <a:rPr lang="pt-BR" sz="1200" b="1" dirty="0">
                  <a:solidFill>
                    <a:schemeClr val="accent2"/>
                  </a:solidFill>
                  <a:latin typeface="Barlow"/>
                  <a:ea typeface="Barlow"/>
                  <a:cs typeface="Barlow"/>
                  <a:sym typeface="Barlow"/>
                </a:rPr>
                <a:t> </a:t>
              </a:r>
              <a:r>
                <a:rPr lang="pt-BR" sz="1200" b="1" dirty="0" err="1">
                  <a:solidFill>
                    <a:schemeClr val="accent2"/>
                  </a:solidFill>
                  <a:latin typeface="Barlow"/>
                  <a:ea typeface="Barlow"/>
                  <a:cs typeface="Barlow"/>
                  <a:sym typeface="Barlow"/>
                </a:rPr>
                <a:t>Industry</a:t>
              </a:r>
              <a:endParaRPr lang="pt-BR" sz="1200" b="1" dirty="0">
                <a:solidFill>
                  <a:schemeClr val="accent2"/>
                </a:solidFill>
                <a:latin typeface="Barlow"/>
                <a:ea typeface="Barlow"/>
                <a:cs typeface="Barlow"/>
                <a:sym typeface="Barlow"/>
              </a:endParaRPr>
            </a:p>
          </p:txBody>
        </p:sp>
        <p:sp>
          <p:nvSpPr>
            <p:cNvPr id="22" name="Google Shape;1705;p28">
              <a:extLst>
                <a:ext uri="{FF2B5EF4-FFF2-40B4-BE49-F238E27FC236}">
                  <a16:creationId xmlns:a16="http://schemas.microsoft.com/office/drawing/2014/main" id="{7135A60A-F1E9-4741-8AA1-3A00F4FAE83C}"/>
                </a:ext>
              </a:extLst>
            </p:cNvPr>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dirty="0">
                <a:solidFill>
                  <a:schemeClr val="accent2"/>
                </a:solidFill>
                <a:latin typeface="Barlow"/>
                <a:ea typeface="Barlow"/>
                <a:cs typeface="Barlow"/>
                <a:sym typeface="Barlow"/>
              </a:endParaRPr>
            </a:p>
          </p:txBody>
        </p:sp>
        <p:sp>
          <p:nvSpPr>
            <p:cNvPr id="23" name="Google Shape;1707;p28">
              <a:extLst>
                <a:ext uri="{FF2B5EF4-FFF2-40B4-BE49-F238E27FC236}">
                  <a16:creationId xmlns:a16="http://schemas.microsoft.com/office/drawing/2014/main" id="{172E5041-C46C-4F94-BDF0-F4A3D199EC7A}"/>
                </a:ext>
              </a:extLst>
            </p:cNvPr>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 name="Google Shape;1708;p28">
              <a:extLst>
                <a:ext uri="{FF2B5EF4-FFF2-40B4-BE49-F238E27FC236}">
                  <a16:creationId xmlns:a16="http://schemas.microsoft.com/office/drawing/2014/main" id="{10724C5B-E478-4466-B4FB-0258EC3870F5}"/>
                </a:ext>
              </a:extLst>
            </p:cNvPr>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25"/>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lt1"/>
              </a:gs>
              <a:gs pos="50000">
                <a:schemeClr val="lt1"/>
              </a:gs>
              <a:gs pos="100000">
                <a:schemeClr val="lt2"/>
              </a:gs>
            </a:gsLst>
            <a:lin ang="16198662" scaled="0"/>
          </a:gradFill>
          <a:ln>
            <a:noFill/>
          </a:ln>
          <a:effectLst>
            <a:outerShdw blurRad="142875" dist="19050" dir="5400000" algn="bl" rotWithShape="0">
              <a:srgbClr val="38226D">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25"/>
          <p:cNvSpPr txBox="1">
            <a:spLocks noGrp="1"/>
          </p:cNvSpPr>
          <p:nvPr>
            <p:ph type="title" idx="4294967295"/>
          </p:nvPr>
        </p:nvSpPr>
        <p:spPr>
          <a:xfrm>
            <a:off x="381000" y="453200"/>
            <a:ext cx="5640900" cy="468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dirty="0">
                <a:solidFill>
                  <a:schemeClr val="lt1"/>
                </a:solidFill>
              </a:rPr>
              <a:t>Transaction locations</a:t>
            </a:r>
            <a:endParaRPr sz="3000" dirty="0">
              <a:solidFill>
                <a:schemeClr val="lt1"/>
              </a:solidFill>
            </a:endParaRPr>
          </a:p>
        </p:txBody>
      </p:sp>
      <p:sp>
        <p:nvSpPr>
          <p:cNvPr id="1148" name="Google Shape;1148;p2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20</a:t>
            </a:fld>
            <a:endParaRPr>
              <a:solidFill>
                <a:schemeClr val="accent2"/>
              </a:solidFill>
            </a:endParaRPr>
          </a:p>
        </p:txBody>
      </p:sp>
      <p:sp>
        <p:nvSpPr>
          <p:cNvPr id="13" name="Google Shape;4724;p49">
            <a:extLst>
              <a:ext uri="{FF2B5EF4-FFF2-40B4-BE49-F238E27FC236}">
                <a16:creationId xmlns:a16="http://schemas.microsoft.com/office/drawing/2014/main" id="{17A9EF0A-11C2-424F-A275-45FD1D790193}"/>
              </a:ext>
            </a:extLst>
          </p:cNvPr>
          <p:cNvSpPr>
            <a:spLocks noChangeAspect="1"/>
          </p:cNvSpPr>
          <p:nvPr/>
        </p:nvSpPr>
        <p:spPr>
          <a:xfrm>
            <a:off x="2804024" y="3742816"/>
            <a:ext cx="135848" cy="180000"/>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4" name="Google Shape;4724;p49">
            <a:extLst>
              <a:ext uri="{FF2B5EF4-FFF2-40B4-BE49-F238E27FC236}">
                <a16:creationId xmlns:a16="http://schemas.microsoft.com/office/drawing/2014/main" id="{870F4A2B-1B96-45A1-9DD9-023DEBB622F5}"/>
              </a:ext>
            </a:extLst>
          </p:cNvPr>
          <p:cNvSpPr>
            <a:spLocks noChangeAspect="1"/>
          </p:cNvSpPr>
          <p:nvPr/>
        </p:nvSpPr>
        <p:spPr>
          <a:xfrm>
            <a:off x="6892154" y="2333655"/>
            <a:ext cx="135848" cy="180000"/>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5" name="Google Shape;4724;p49">
            <a:extLst>
              <a:ext uri="{FF2B5EF4-FFF2-40B4-BE49-F238E27FC236}">
                <a16:creationId xmlns:a16="http://schemas.microsoft.com/office/drawing/2014/main" id="{E45E8BAE-ACD9-44AE-9617-9DBAAF36690B}"/>
              </a:ext>
            </a:extLst>
          </p:cNvPr>
          <p:cNvSpPr>
            <a:spLocks noChangeAspect="1"/>
          </p:cNvSpPr>
          <p:nvPr/>
        </p:nvSpPr>
        <p:spPr>
          <a:xfrm>
            <a:off x="2906535" y="3697851"/>
            <a:ext cx="135848" cy="180000"/>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6" name="Google Shape;4724;p49">
            <a:extLst>
              <a:ext uri="{FF2B5EF4-FFF2-40B4-BE49-F238E27FC236}">
                <a16:creationId xmlns:a16="http://schemas.microsoft.com/office/drawing/2014/main" id="{F8145456-A1ED-43D8-8D4A-84B954D91C1D}"/>
              </a:ext>
            </a:extLst>
          </p:cNvPr>
          <p:cNvSpPr>
            <a:spLocks noChangeAspect="1"/>
          </p:cNvSpPr>
          <p:nvPr/>
        </p:nvSpPr>
        <p:spPr>
          <a:xfrm>
            <a:off x="2736100" y="3898566"/>
            <a:ext cx="135848" cy="180000"/>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7" name="Google Shape;4724;p49">
            <a:extLst>
              <a:ext uri="{FF2B5EF4-FFF2-40B4-BE49-F238E27FC236}">
                <a16:creationId xmlns:a16="http://schemas.microsoft.com/office/drawing/2014/main" id="{738E2F74-41F3-4D57-8ED5-FB5E5D7CEE98}"/>
              </a:ext>
            </a:extLst>
          </p:cNvPr>
          <p:cNvSpPr>
            <a:spLocks noChangeAspect="1"/>
          </p:cNvSpPr>
          <p:nvPr/>
        </p:nvSpPr>
        <p:spPr>
          <a:xfrm>
            <a:off x="6824230" y="2378881"/>
            <a:ext cx="135848" cy="180000"/>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9" name="Google Shape;4724;p49">
            <a:extLst>
              <a:ext uri="{FF2B5EF4-FFF2-40B4-BE49-F238E27FC236}">
                <a16:creationId xmlns:a16="http://schemas.microsoft.com/office/drawing/2014/main" id="{ECA2DD97-65F7-4AC7-A069-9EF2EE2870FD}"/>
              </a:ext>
            </a:extLst>
          </p:cNvPr>
          <p:cNvSpPr>
            <a:spLocks noChangeAspect="1"/>
          </p:cNvSpPr>
          <p:nvPr/>
        </p:nvSpPr>
        <p:spPr>
          <a:xfrm>
            <a:off x="1112384" y="2051176"/>
            <a:ext cx="135848" cy="180000"/>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2439673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Real data analysis</a:t>
            </a:r>
            <a:endParaRPr dirty="0"/>
          </a:p>
        </p:txBody>
      </p:sp>
      <p:sp>
        <p:nvSpPr>
          <p:cNvPr id="595" name="Google Shape;595;p17"/>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pt-BR" b="1" dirty="0"/>
              <a:t>1. </a:t>
            </a:r>
            <a:r>
              <a:rPr lang="pt-BR" b="1" u="sng" dirty="0" err="1"/>
              <a:t>Analyze</a:t>
            </a:r>
            <a:r>
              <a:rPr lang="pt-BR" dirty="0"/>
              <a:t> </a:t>
            </a:r>
            <a:r>
              <a:rPr lang="pt-BR" dirty="0" err="1"/>
              <a:t>the</a:t>
            </a:r>
            <a:r>
              <a:rPr lang="pt-BR" dirty="0"/>
              <a:t> data </a:t>
            </a:r>
            <a:r>
              <a:rPr lang="pt-BR" dirty="0" err="1"/>
              <a:t>and</a:t>
            </a:r>
            <a:r>
              <a:rPr lang="pt-BR" dirty="0"/>
              <a:t> </a:t>
            </a:r>
            <a:r>
              <a:rPr lang="pt-BR" dirty="0" err="1"/>
              <a:t>present</a:t>
            </a:r>
            <a:r>
              <a:rPr lang="pt-BR" dirty="0"/>
              <a:t> </a:t>
            </a:r>
            <a:r>
              <a:rPr lang="pt-BR" b="1" u="sng" dirty="0" err="1"/>
              <a:t>conclusions</a:t>
            </a:r>
            <a:r>
              <a:rPr lang="pt-BR" b="1" dirty="0"/>
              <a:t>;</a:t>
            </a:r>
            <a:br>
              <a:rPr lang="pt-BR" b="1" dirty="0"/>
            </a:br>
            <a:endParaRPr dirty="0"/>
          </a:p>
          <a:p>
            <a:pPr marL="457200" lvl="0" indent="-342900" algn="l" rtl="0">
              <a:spcBef>
                <a:spcPts val="0"/>
              </a:spcBef>
              <a:spcAft>
                <a:spcPts val="0"/>
              </a:spcAft>
              <a:buSzPts val="1800"/>
              <a:buChar char="▸"/>
            </a:pPr>
            <a:r>
              <a:rPr lang="en-US" b="1" dirty="0"/>
              <a:t>2.</a:t>
            </a:r>
            <a:r>
              <a:rPr lang="en-US" dirty="0"/>
              <a:t> What </a:t>
            </a:r>
            <a:r>
              <a:rPr lang="en-US" b="1" u="sng" dirty="0"/>
              <a:t>other data</a:t>
            </a:r>
            <a:r>
              <a:rPr lang="en-US" dirty="0"/>
              <a:t> would I look to try to find patterns of possible frauds?;</a:t>
            </a:r>
            <a:br>
              <a:rPr lang="en-US" dirty="0"/>
            </a:br>
            <a:endParaRPr lang="en-US" dirty="0"/>
          </a:p>
          <a:p>
            <a:pPr marL="457200" lvl="0" indent="-342900" algn="l" rtl="0">
              <a:spcBef>
                <a:spcPts val="0"/>
              </a:spcBef>
              <a:spcAft>
                <a:spcPts val="0"/>
              </a:spcAft>
              <a:buSzPts val="1800"/>
              <a:buChar char="▸"/>
            </a:pPr>
            <a:r>
              <a:rPr lang="en-US" b="1" dirty="0"/>
              <a:t>3. </a:t>
            </a:r>
            <a:r>
              <a:rPr lang="en-US" dirty="0"/>
              <a:t>What could I do to </a:t>
            </a:r>
            <a:r>
              <a:rPr lang="en-US" b="1" u="sng" dirty="0"/>
              <a:t>prevent chargebacks</a:t>
            </a:r>
            <a:r>
              <a:rPr lang="en-US" dirty="0"/>
              <a:t>?</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21</a:t>
            </a:fld>
            <a:endParaRPr/>
          </a:p>
        </p:txBody>
      </p:sp>
      <p:sp>
        <p:nvSpPr>
          <p:cNvPr id="2" name="Retângulo 1">
            <a:extLst>
              <a:ext uri="{FF2B5EF4-FFF2-40B4-BE49-F238E27FC236}">
                <a16:creationId xmlns:a16="http://schemas.microsoft.com/office/drawing/2014/main" id="{7B3C461E-7926-4916-AA51-1F29346326B4}"/>
              </a:ext>
            </a:extLst>
          </p:cNvPr>
          <p:cNvSpPr/>
          <p:nvPr/>
        </p:nvSpPr>
        <p:spPr>
          <a:xfrm flipV="1">
            <a:off x="457200" y="3605034"/>
            <a:ext cx="5663331" cy="566021"/>
          </a:xfrm>
          <a:prstGeom prst="rect">
            <a:avLst/>
          </a:prstGeom>
          <a:noFill/>
          <a:ln>
            <a:solidFill>
              <a:srgbClr val="00B5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38" name="Google Shape;2778;p47">
            <a:extLst>
              <a:ext uri="{FF2B5EF4-FFF2-40B4-BE49-F238E27FC236}">
                <a16:creationId xmlns:a16="http://schemas.microsoft.com/office/drawing/2014/main" id="{BE33D1E0-BD7A-4718-8996-8B945575112F}"/>
              </a:ext>
            </a:extLst>
          </p:cNvPr>
          <p:cNvGrpSpPr>
            <a:grpSpLocks noChangeAspect="1"/>
          </p:cNvGrpSpPr>
          <p:nvPr/>
        </p:nvGrpSpPr>
        <p:grpSpPr>
          <a:xfrm>
            <a:off x="6272774" y="1348604"/>
            <a:ext cx="2833151" cy="2880000"/>
            <a:chOff x="2011725" y="44285"/>
            <a:chExt cx="4684870" cy="4762340"/>
          </a:xfrm>
        </p:grpSpPr>
        <p:grpSp>
          <p:nvGrpSpPr>
            <p:cNvPr id="139" name="Google Shape;2779;p47">
              <a:extLst>
                <a:ext uri="{FF2B5EF4-FFF2-40B4-BE49-F238E27FC236}">
                  <a16:creationId xmlns:a16="http://schemas.microsoft.com/office/drawing/2014/main" id="{AC0FDDF9-4883-4C7E-B5B4-5E9F6E77FFA9}"/>
                </a:ext>
              </a:extLst>
            </p:cNvPr>
            <p:cNvGrpSpPr/>
            <p:nvPr/>
          </p:nvGrpSpPr>
          <p:grpSpPr>
            <a:xfrm>
              <a:off x="2119596" y="326448"/>
              <a:ext cx="3544299" cy="3707706"/>
              <a:chOff x="3860721" y="1330073"/>
              <a:chExt cx="3544299" cy="3707706"/>
            </a:xfrm>
          </p:grpSpPr>
          <p:sp>
            <p:nvSpPr>
              <p:cNvPr id="435" name="Google Shape;2780;p47">
                <a:extLst>
                  <a:ext uri="{FF2B5EF4-FFF2-40B4-BE49-F238E27FC236}">
                    <a16:creationId xmlns:a16="http://schemas.microsoft.com/office/drawing/2014/main" id="{4468FD97-735E-4B99-B815-8480B0BAF963}"/>
                  </a:ext>
                </a:extLst>
              </p:cNvPr>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2781;p47">
                <a:extLst>
                  <a:ext uri="{FF2B5EF4-FFF2-40B4-BE49-F238E27FC236}">
                    <a16:creationId xmlns:a16="http://schemas.microsoft.com/office/drawing/2014/main" id="{CB65BF96-4C48-445E-BC1A-9B845DAFA13B}"/>
                  </a:ext>
                </a:extLst>
              </p:cNvPr>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2782;p47">
                <a:extLst>
                  <a:ext uri="{FF2B5EF4-FFF2-40B4-BE49-F238E27FC236}">
                    <a16:creationId xmlns:a16="http://schemas.microsoft.com/office/drawing/2014/main" id="{6627B47C-62DA-4F1F-8F4E-8B03111F95CD}"/>
                  </a:ext>
                </a:extLst>
              </p:cNvPr>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2783;p47">
                <a:extLst>
                  <a:ext uri="{FF2B5EF4-FFF2-40B4-BE49-F238E27FC236}">
                    <a16:creationId xmlns:a16="http://schemas.microsoft.com/office/drawing/2014/main" id="{09BAF4D9-FDED-4139-BBF2-DB6B68B2F66A}"/>
                  </a:ext>
                </a:extLst>
              </p:cNvPr>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2784;p47">
                <a:extLst>
                  <a:ext uri="{FF2B5EF4-FFF2-40B4-BE49-F238E27FC236}">
                    <a16:creationId xmlns:a16="http://schemas.microsoft.com/office/drawing/2014/main" id="{83CAC0FD-F04F-4F61-A5E7-A22799EEBB0F}"/>
                  </a:ext>
                </a:extLst>
              </p:cNvPr>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2785;p47">
                <a:extLst>
                  <a:ext uri="{FF2B5EF4-FFF2-40B4-BE49-F238E27FC236}">
                    <a16:creationId xmlns:a16="http://schemas.microsoft.com/office/drawing/2014/main" id="{0FDB41A5-EC9C-4E43-B219-23526842CA7D}"/>
                  </a:ext>
                </a:extLst>
              </p:cNvPr>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2786;p47">
                <a:extLst>
                  <a:ext uri="{FF2B5EF4-FFF2-40B4-BE49-F238E27FC236}">
                    <a16:creationId xmlns:a16="http://schemas.microsoft.com/office/drawing/2014/main" id="{B9785085-C007-46B0-8F11-3444B286DC7E}"/>
                  </a:ext>
                </a:extLst>
              </p:cNvPr>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2787;p47">
                <a:extLst>
                  <a:ext uri="{FF2B5EF4-FFF2-40B4-BE49-F238E27FC236}">
                    <a16:creationId xmlns:a16="http://schemas.microsoft.com/office/drawing/2014/main" id="{95E8DF62-3842-44D5-B2FD-33CF5F66705B}"/>
                  </a:ext>
                </a:extLst>
              </p:cNvPr>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2788;p47">
                <a:extLst>
                  <a:ext uri="{FF2B5EF4-FFF2-40B4-BE49-F238E27FC236}">
                    <a16:creationId xmlns:a16="http://schemas.microsoft.com/office/drawing/2014/main" id="{1CFB1664-520F-4BAB-A4E2-29311B314B5F}"/>
                  </a:ext>
                </a:extLst>
              </p:cNvPr>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2789;p47">
                <a:extLst>
                  <a:ext uri="{FF2B5EF4-FFF2-40B4-BE49-F238E27FC236}">
                    <a16:creationId xmlns:a16="http://schemas.microsoft.com/office/drawing/2014/main" id="{7958D831-8D92-4494-AA87-B32C0575B3D5}"/>
                  </a:ext>
                </a:extLst>
              </p:cNvPr>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2790;p47">
                <a:extLst>
                  <a:ext uri="{FF2B5EF4-FFF2-40B4-BE49-F238E27FC236}">
                    <a16:creationId xmlns:a16="http://schemas.microsoft.com/office/drawing/2014/main" id="{1ED153B5-006F-49F4-B03F-2EBE9058A445}"/>
                  </a:ext>
                </a:extLst>
              </p:cNvPr>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2791;p47">
                <a:extLst>
                  <a:ext uri="{FF2B5EF4-FFF2-40B4-BE49-F238E27FC236}">
                    <a16:creationId xmlns:a16="http://schemas.microsoft.com/office/drawing/2014/main" id="{2BD7B299-46FE-47AA-901C-BCB70836EBB7}"/>
                  </a:ext>
                </a:extLst>
              </p:cNvPr>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2792;p47">
                <a:extLst>
                  <a:ext uri="{FF2B5EF4-FFF2-40B4-BE49-F238E27FC236}">
                    <a16:creationId xmlns:a16="http://schemas.microsoft.com/office/drawing/2014/main" id="{B432DCA5-2ABC-4086-8472-5219245A7217}"/>
                  </a:ext>
                </a:extLst>
              </p:cNvPr>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2793;p47">
                <a:extLst>
                  <a:ext uri="{FF2B5EF4-FFF2-40B4-BE49-F238E27FC236}">
                    <a16:creationId xmlns:a16="http://schemas.microsoft.com/office/drawing/2014/main" id="{6459EC23-A1DC-4F8B-88F3-86997FE0BE46}"/>
                  </a:ext>
                </a:extLst>
              </p:cNvPr>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2794;p47">
                <a:extLst>
                  <a:ext uri="{FF2B5EF4-FFF2-40B4-BE49-F238E27FC236}">
                    <a16:creationId xmlns:a16="http://schemas.microsoft.com/office/drawing/2014/main" id="{1A7AB374-2AA8-469E-B2DA-D57BC459768C}"/>
                  </a:ext>
                </a:extLst>
              </p:cNvPr>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2795;p47">
                <a:extLst>
                  <a:ext uri="{FF2B5EF4-FFF2-40B4-BE49-F238E27FC236}">
                    <a16:creationId xmlns:a16="http://schemas.microsoft.com/office/drawing/2014/main" id="{BEB31B58-0267-467D-B989-F8B2161BC9E7}"/>
                  </a:ext>
                </a:extLst>
              </p:cNvPr>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2796;p47">
                <a:extLst>
                  <a:ext uri="{FF2B5EF4-FFF2-40B4-BE49-F238E27FC236}">
                    <a16:creationId xmlns:a16="http://schemas.microsoft.com/office/drawing/2014/main" id="{31A43AA8-4215-4EDD-A7D6-2903CCCD2A2C}"/>
                  </a:ext>
                </a:extLst>
              </p:cNvPr>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2797;p47">
                <a:extLst>
                  <a:ext uri="{FF2B5EF4-FFF2-40B4-BE49-F238E27FC236}">
                    <a16:creationId xmlns:a16="http://schemas.microsoft.com/office/drawing/2014/main" id="{DC290406-D94F-4FBC-9A45-1077691EC462}"/>
                  </a:ext>
                </a:extLst>
              </p:cNvPr>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2798;p47">
                <a:extLst>
                  <a:ext uri="{FF2B5EF4-FFF2-40B4-BE49-F238E27FC236}">
                    <a16:creationId xmlns:a16="http://schemas.microsoft.com/office/drawing/2014/main" id="{9074CE12-FD3F-4CEF-9F0B-25F5F1A0AD76}"/>
                  </a:ext>
                </a:extLst>
              </p:cNvPr>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2799;p47">
                <a:extLst>
                  <a:ext uri="{FF2B5EF4-FFF2-40B4-BE49-F238E27FC236}">
                    <a16:creationId xmlns:a16="http://schemas.microsoft.com/office/drawing/2014/main" id="{656410F6-3EDB-4E30-A504-5976321782AC}"/>
                  </a:ext>
                </a:extLst>
              </p:cNvPr>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2800;p47">
                <a:extLst>
                  <a:ext uri="{FF2B5EF4-FFF2-40B4-BE49-F238E27FC236}">
                    <a16:creationId xmlns:a16="http://schemas.microsoft.com/office/drawing/2014/main" id="{EAA6E075-4BC5-44DF-8DF4-BEF7526D943F}"/>
                  </a:ext>
                </a:extLst>
              </p:cNvPr>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2801;p47">
                <a:extLst>
                  <a:ext uri="{FF2B5EF4-FFF2-40B4-BE49-F238E27FC236}">
                    <a16:creationId xmlns:a16="http://schemas.microsoft.com/office/drawing/2014/main" id="{A0CE9DED-FDC8-46B5-BD82-849FB38DEFBD}"/>
                  </a:ext>
                </a:extLst>
              </p:cNvPr>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2802;p47">
                <a:extLst>
                  <a:ext uri="{FF2B5EF4-FFF2-40B4-BE49-F238E27FC236}">
                    <a16:creationId xmlns:a16="http://schemas.microsoft.com/office/drawing/2014/main" id="{818E3B26-47A6-4258-A9AB-A59257E4DB51}"/>
                  </a:ext>
                </a:extLst>
              </p:cNvPr>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2803;p47">
                <a:extLst>
                  <a:ext uri="{FF2B5EF4-FFF2-40B4-BE49-F238E27FC236}">
                    <a16:creationId xmlns:a16="http://schemas.microsoft.com/office/drawing/2014/main" id="{6A40EDE6-0623-4652-B4F9-82B04DF8D0B2}"/>
                  </a:ext>
                </a:extLst>
              </p:cNvPr>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2804;p47">
                <a:extLst>
                  <a:ext uri="{FF2B5EF4-FFF2-40B4-BE49-F238E27FC236}">
                    <a16:creationId xmlns:a16="http://schemas.microsoft.com/office/drawing/2014/main" id="{5340E763-472B-4515-A899-B3A41AADEBF1}"/>
                  </a:ext>
                </a:extLst>
              </p:cNvPr>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2805;p47">
                <a:extLst>
                  <a:ext uri="{FF2B5EF4-FFF2-40B4-BE49-F238E27FC236}">
                    <a16:creationId xmlns:a16="http://schemas.microsoft.com/office/drawing/2014/main" id="{F5B4A398-19DC-43D6-B3E4-EFDB6C6E5AE9}"/>
                  </a:ext>
                </a:extLst>
              </p:cNvPr>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2806;p47">
                <a:extLst>
                  <a:ext uri="{FF2B5EF4-FFF2-40B4-BE49-F238E27FC236}">
                    <a16:creationId xmlns:a16="http://schemas.microsoft.com/office/drawing/2014/main" id="{77F440E2-4152-4811-8881-44CD1B6CAF53}"/>
                  </a:ext>
                </a:extLst>
              </p:cNvPr>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2807;p47">
                <a:extLst>
                  <a:ext uri="{FF2B5EF4-FFF2-40B4-BE49-F238E27FC236}">
                    <a16:creationId xmlns:a16="http://schemas.microsoft.com/office/drawing/2014/main" id="{2D0F4ECA-42E2-4899-8BE8-070950ED8F31}"/>
                  </a:ext>
                </a:extLst>
              </p:cNvPr>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2808;p47">
                <a:extLst>
                  <a:ext uri="{FF2B5EF4-FFF2-40B4-BE49-F238E27FC236}">
                    <a16:creationId xmlns:a16="http://schemas.microsoft.com/office/drawing/2014/main" id="{98E39226-BFA3-4E9F-801B-575ADFC57AFB}"/>
                  </a:ext>
                </a:extLst>
              </p:cNvPr>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2809;p47">
                <a:extLst>
                  <a:ext uri="{FF2B5EF4-FFF2-40B4-BE49-F238E27FC236}">
                    <a16:creationId xmlns:a16="http://schemas.microsoft.com/office/drawing/2014/main" id="{2B31ADB2-4EA2-41F2-A473-FAAD5924F78A}"/>
                  </a:ext>
                </a:extLst>
              </p:cNvPr>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2810;p47">
                <a:extLst>
                  <a:ext uri="{FF2B5EF4-FFF2-40B4-BE49-F238E27FC236}">
                    <a16:creationId xmlns:a16="http://schemas.microsoft.com/office/drawing/2014/main" id="{306CD920-A053-4BDC-ADCE-7FD17483589A}"/>
                  </a:ext>
                </a:extLst>
              </p:cNvPr>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2811;p47">
                <a:extLst>
                  <a:ext uri="{FF2B5EF4-FFF2-40B4-BE49-F238E27FC236}">
                    <a16:creationId xmlns:a16="http://schemas.microsoft.com/office/drawing/2014/main" id="{ABB13636-983D-408A-8A58-9946BE078FDB}"/>
                  </a:ext>
                </a:extLst>
              </p:cNvPr>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2812;p47">
                <a:extLst>
                  <a:ext uri="{FF2B5EF4-FFF2-40B4-BE49-F238E27FC236}">
                    <a16:creationId xmlns:a16="http://schemas.microsoft.com/office/drawing/2014/main" id="{412A9556-7256-4312-94C3-95327B9A9386}"/>
                  </a:ext>
                </a:extLst>
              </p:cNvPr>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2813;p47">
                <a:extLst>
                  <a:ext uri="{FF2B5EF4-FFF2-40B4-BE49-F238E27FC236}">
                    <a16:creationId xmlns:a16="http://schemas.microsoft.com/office/drawing/2014/main" id="{C0082DD4-AA86-4B8D-B04C-E325B9C2FDF8}"/>
                  </a:ext>
                </a:extLst>
              </p:cNvPr>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2814;p47">
                <a:extLst>
                  <a:ext uri="{FF2B5EF4-FFF2-40B4-BE49-F238E27FC236}">
                    <a16:creationId xmlns:a16="http://schemas.microsoft.com/office/drawing/2014/main" id="{FB535EFB-210D-414E-BA15-2CAF75B40A64}"/>
                  </a:ext>
                </a:extLst>
              </p:cNvPr>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2815;p47">
                <a:extLst>
                  <a:ext uri="{FF2B5EF4-FFF2-40B4-BE49-F238E27FC236}">
                    <a16:creationId xmlns:a16="http://schemas.microsoft.com/office/drawing/2014/main" id="{769C1FAB-0F7E-47FC-A226-05F8A010A4DB}"/>
                  </a:ext>
                </a:extLst>
              </p:cNvPr>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2816;p47">
                <a:extLst>
                  <a:ext uri="{FF2B5EF4-FFF2-40B4-BE49-F238E27FC236}">
                    <a16:creationId xmlns:a16="http://schemas.microsoft.com/office/drawing/2014/main" id="{4EAEBBE7-5196-4C49-85BC-444C5BFBF8E4}"/>
                  </a:ext>
                </a:extLst>
              </p:cNvPr>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2817;p47">
                <a:extLst>
                  <a:ext uri="{FF2B5EF4-FFF2-40B4-BE49-F238E27FC236}">
                    <a16:creationId xmlns:a16="http://schemas.microsoft.com/office/drawing/2014/main" id="{30603AEF-8815-4E44-9F43-57B0EA83C952}"/>
                  </a:ext>
                </a:extLst>
              </p:cNvPr>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2818;p47">
                <a:extLst>
                  <a:ext uri="{FF2B5EF4-FFF2-40B4-BE49-F238E27FC236}">
                    <a16:creationId xmlns:a16="http://schemas.microsoft.com/office/drawing/2014/main" id="{21108356-44DD-438A-9861-7222C41D9764}"/>
                  </a:ext>
                </a:extLst>
              </p:cNvPr>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2819;p47">
                <a:extLst>
                  <a:ext uri="{FF2B5EF4-FFF2-40B4-BE49-F238E27FC236}">
                    <a16:creationId xmlns:a16="http://schemas.microsoft.com/office/drawing/2014/main" id="{9E4A4AFF-4E4A-456E-AF4C-2892F2A7982B}"/>
                  </a:ext>
                </a:extLst>
              </p:cNvPr>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2820;p47">
                <a:extLst>
                  <a:ext uri="{FF2B5EF4-FFF2-40B4-BE49-F238E27FC236}">
                    <a16:creationId xmlns:a16="http://schemas.microsoft.com/office/drawing/2014/main" id="{5B489A66-D4DB-4486-9F02-0D0345278554}"/>
                  </a:ext>
                </a:extLst>
              </p:cNvPr>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2821;p47">
                <a:extLst>
                  <a:ext uri="{FF2B5EF4-FFF2-40B4-BE49-F238E27FC236}">
                    <a16:creationId xmlns:a16="http://schemas.microsoft.com/office/drawing/2014/main" id="{E3B0427A-D8E4-4507-8705-6A10E8C1F9C7}"/>
                  </a:ext>
                </a:extLst>
              </p:cNvPr>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2822;p47">
                <a:extLst>
                  <a:ext uri="{FF2B5EF4-FFF2-40B4-BE49-F238E27FC236}">
                    <a16:creationId xmlns:a16="http://schemas.microsoft.com/office/drawing/2014/main" id="{96716905-C760-40E7-9CD3-2F6F36FE6D9A}"/>
                  </a:ext>
                </a:extLst>
              </p:cNvPr>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2823;p47">
                <a:extLst>
                  <a:ext uri="{FF2B5EF4-FFF2-40B4-BE49-F238E27FC236}">
                    <a16:creationId xmlns:a16="http://schemas.microsoft.com/office/drawing/2014/main" id="{B4C2426D-9046-4D3D-9318-64152F234214}"/>
                  </a:ext>
                </a:extLst>
              </p:cNvPr>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2824;p47">
                <a:extLst>
                  <a:ext uri="{FF2B5EF4-FFF2-40B4-BE49-F238E27FC236}">
                    <a16:creationId xmlns:a16="http://schemas.microsoft.com/office/drawing/2014/main" id="{087599BD-D255-4572-BF82-24751DB0B859}"/>
                  </a:ext>
                </a:extLst>
              </p:cNvPr>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2825;p47">
                <a:extLst>
                  <a:ext uri="{FF2B5EF4-FFF2-40B4-BE49-F238E27FC236}">
                    <a16:creationId xmlns:a16="http://schemas.microsoft.com/office/drawing/2014/main" id="{3D318768-1AF7-4D20-97D3-AFA97956628A}"/>
                  </a:ext>
                </a:extLst>
              </p:cNvPr>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2826;p47">
                <a:extLst>
                  <a:ext uri="{FF2B5EF4-FFF2-40B4-BE49-F238E27FC236}">
                    <a16:creationId xmlns:a16="http://schemas.microsoft.com/office/drawing/2014/main" id="{24D694B4-6BDF-4A2E-B5EF-1958682D8BF3}"/>
                  </a:ext>
                </a:extLst>
              </p:cNvPr>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2827;p47">
                <a:extLst>
                  <a:ext uri="{FF2B5EF4-FFF2-40B4-BE49-F238E27FC236}">
                    <a16:creationId xmlns:a16="http://schemas.microsoft.com/office/drawing/2014/main" id="{602BD4B2-221D-4303-83BB-BF328DFFD4A9}"/>
                  </a:ext>
                </a:extLst>
              </p:cNvPr>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2828;p47">
                <a:extLst>
                  <a:ext uri="{FF2B5EF4-FFF2-40B4-BE49-F238E27FC236}">
                    <a16:creationId xmlns:a16="http://schemas.microsoft.com/office/drawing/2014/main" id="{B8DE4EBA-4336-4BE8-90AD-5506993DB824}"/>
                  </a:ext>
                </a:extLst>
              </p:cNvPr>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2829;p47">
                <a:extLst>
                  <a:ext uri="{FF2B5EF4-FFF2-40B4-BE49-F238E27FC236}">
                    <a16:creationId xmlns:a16="http://schemas.microsoft.com/office/drawing/2014/main" id="{C9F650CD-921B-4CB6-8679-468726D70C3A}"/>
                  </a:ext>
                </a:extLst>
              </p:cNvPr>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2830;p47">
                <a:extLst>
                  <a:ext uri="{FF2B5EF4-FFF2-40B4-BE49-F238E27FC236}">
                    <a16:creationId xmlns:a16="http://schemas.microsoft.com/office/drawing/2014/main" id="{C3651D40-D07D-403B-A2EA-4BD77B5623E1}"/>
                  </a:ext>
                </a:extLst>
              </p:cNvPr>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2831;p47">
                <a:extLst>
                  <a:ext uri="{FF2B5EF4-FFF2-40B4-BE49-F238E27FC236}">
                    <a16:creationId xmlns:a16="http://schemas.microsoft.com/office/drawing/2014/main" id="{4150F5FE-E30F-4A1A-9B32-CFEA4E724DF7}"/>
                  </a:ext>
                </a:extLst>
              </p:cNvPr>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2832;p47">
                <a:extLst>
                  <a:ext uri="{FF2B5EF4-FFF2-40B4-BE49-F238E27FC236}">
                    <a16:creationId xmlns:a16="http://schemas.microsoft.com/office/drawing/2014/main" id="{87963639-326D-437C-99BE-CA14861BBFED}"/>
                  </a:ext>
                </a:extLst>
              </p:cNvPr>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2833;p47">
                <a:extLst>
                  <a:ext uri="{FF2B5EF4-FFF2-40B4-BE49-F238E27FC236}">
                    <a16:creationId xmlns:a16="http://schemas.microsoft.com/office/drawing/2014/main" id="{621C5389-BF79-42D2-A7F5-319299CB12B9}"/>
                  </a:ext>
                </a:extLst>
              </p:cNvPr>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2834;p47">
                <a:extLst>
                  <a:ext uri="{FF2B5EF4-FFF2-40B4-BE49-F238E27FC236}">
                    <a16:creationId xmlns:a16="http://schemas.microsoft.com/office/drawing/2014/main" id="{4960D643-ECBD-4095-B970-CCA884D5AA32}"/>
                  </a:ext>
                </a:extLst>
              </p:cNvPr>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2835;p47">
                <a:extLst>
                  <a:ext uri="{FF2B5EF4-FFF2-40B4-BE49-F238E27FC236}">
                    <a16:creationId xmlns:a16="http://schemas.microsoft.com/office/drawing/2014/main" id="{E162BAF4-3385-44DE-8B58-1542109A4056}"/>
                  </a:ext>
                </a:extLst>
              </p:cNvPr>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2836;p47">
                <a:extLst>
                  <a:ext uri="{FF2B5EF4-FFF2-40B4-BE49-F238E27FC236}">
                    <a16:creationId xmlns:a16="http://schemas.microsoft.com/office/drawing/2014/main" id="{E148E548-11AB-42CC-8088-D4C04AE90A89}"/>
                  </a:ext>
                </a:extLst>
              </p:cNvPr>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2837;p47">
                <a:extLst>
                  <a:ext uri="{FF2B5EF4-FFF2-40B4-BE49-F238E27FC236}">
                    <a16:creationId xmlns:a16="http://schemas.microsoft.com/office/drawing/2014/main" id="{7AB0FDB3-EA3D-462D-9FD6-3794F333B145}"/>
                  </a:ext>
                </a:extLst>
              </p:cNvPr>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2838;p47">
                <a:extLst>
                  <a:ext uri="{FF2B5EF4-FFF2-40B4-BE49-F238E27FC236}">
                    <a16:creationId xmlns:a16="http://schemas.microsoft.com/office/drawing/2014/main" id="{10920511-0D63-456D-A003-BB2D5FB11645}"/>
                  </a:ext>
                </a:extLst>
              </p:cNvPr>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2839;p47">
                <a:extLst>
                  <a:ext uri="{FF2B5EF4-FFF2-40B4-BE49-F238E27FC236}">
                    <a16:creationId xmlns:a16="http://schemas.microsoft.com/office/drawing/2014/main" id="{66397E3B-3CC8-4CC0-8FF6-460F824F3830}"/>
                  </a:ext>
                </a:extLst>
              </p:cNvPr>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2840;p47">
                <a:extLst>
                  <a:ext uri="{FF2B5EF4-FFF2-40B4-BE49-F238E27FC236}">
                    <a16:creationId xmlns:a16="http://schemas.microsoft.com/office/drawing/2014/main" id="{E478E89F-A2DE-4AD7-8E67-5282905B02F0}"/>
                  </a:ext>
                </a:extLst>
              </p:cNvPr>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2841;p47">
                <a:extLst>
                  <a:ext uri="{FF2B5EF4-FFF2-40B4-BE49-F238E27FC236}">
                    <a16:creationId xmlns:a16="http://schemas.microsoft.com/office/drawing/2014/main" id="{DBCFC64F-54F1-4BF8-8E29-3C0705729FF9}"/>
                  </a:ext>
                </a:extLst>
              </p:cNvPr>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2842;p47">
                <a:extLst>
                  <a:ext uri="{FF2B5EF4-FFF2-40B4-BE49-F238E27FC236}">
                    <a16:creationId xmlns:a16="http://schemas.microsoft.com/office/drawing/2014/main" id="{098DA175-068A-4D5B-B1DD-EC0D82E0A37C}"/>
                  </a:ext>
                </a:extLst>
              </p:cNvPr>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2843;p47">
                <a:extLst>
                  <a:ext uri="{FF2B5EF4-FFF2-40B4-BE49-F238E27FC236}">
                    <a16:creationId xmlns:a16="http://schemas.microsoft.com/office/drawing/2014/main" id="{357E698B-3633-4547-B9DC-2FEAE53765C5}"/>
                  </a:ext>
                </a:extLst>
              </p:cNvPr>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2844;p47">
                <a:extLst>
                  <a:ext uri="{FF2B5EF4-FFF2-40B4-BE49-F238E27FC236}">
                    <a16:creationId xmlns:a16="http://schemas.microsoft.com/office/drawing/2014/main" id="{57FEA409-B1B7-4640-8B67-876C1F14E1A4}"/>
                  </a:ext>
                </a:extLst>
              </p:cNvPr>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2845;p47">
                <a:extLst>
                  <a:ext uri="{FF2B5EF4-FFF2-40B4-BE49-F238E27FC236}">
                    <a16:creationId xmlns:a16="http://schemas.microsoft.com/office/drawing/2014/main" id="{B3B21B18-189B-4D30-B952-B36AC7672549}"/>
                  </a:ext>
                </a:extLst>
              </p:cNvPr>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2846;p47">
                <a:extLst>
                  <a:ext uri="{FF2B5EF4-FFF2-40B4-BE49-F238E27FC236}">
                    <a16:creationId xmlns:a16="http://schemas.microsoft.com/office/drawing/2014/main" id="{BD712AB8-2DFF-4B0D-809B-80090EF71D1B}"/>
                  </a:ext>
                </a:extLst>
              </p:cNvPr>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2847;p47">
                <a:extLst>
                  <a:ext uri="{FF2B5EF4-FFF2-40B4-BE49-F238E27FC236}">
                    <a16:creationId xmlns:a16="http://schemas.microsoft.com/office/drawing/2014/main" id="{A22E9DFE-FE01-4BC9-A81A-7875451D82EB}"/>
                  </a:ext>
                </a:extLst>
              </p:cNvPr>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2848;p47">
                <a:extLst>
                  <a:ext uri="{FF2B5EF4-FFF2-40B4-BE49-F238E27FC236}">
                    <a16:creationId xmlns:a16="http://schemas.microsoft.com/office/drawing/2014/main" id="{0DB77F4A-B372-4C07-844A-6493D433051E}"/>
                  </a:ext>
                </a:extLst>
              </p:cNvPr>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2849;p47">
                <a:extLst>
                  <a:ext uri="{FF2B5EF4-FFF2-40B4-BE49-F238E27FC236}">
                    <a16:creationId xmlns:a16="http://schemas.microsoft.com/office/drawing/2014/main" id="{B810D0D2-E718-4BF9-B344-258884247AF5}"/>
                  </a:ext>
                </a:extLst>
              </p:cNvPr>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2850;p47">
                <a:extLst>
                  <a:ext uri="{FF2B5EF4-FFF2-40B4-BE49-F238E27FC236}">
                    <a16:creationId xmlns:a16="http://schemas.microsoft.com/office/drawing/2014/main" id="{C00BA0AD-4F7D-4CC4-AEB2-6ED60E5F869F}"/>
                  </a:ext>
                </a:extLst>
              </p:cNvPr>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2851;p47">
                <a:extLst>
                  <a:ext uri="{FF2B5EF4-FFF2-40B4-BE49-F238E27FC236}">
                    <a16:creationId xmlns:a16="http://schemas.microsoft.com/office/drawing/2014/main" id="{67CC712A-7437-4F47-B2A7-906A3C17666C}"/>
                  </a:ext>
                </a:extLst>
              </p:cNvPr>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2852;p47">
                <a:extLst>
                  <a:ext uri="{FF2B5EF4-FFF2-40B4-BE49-F238E27FC236}">
                    <a16:creationId xmlns:a16="http://schemas.microsoft.com/office/drawing/2014/main" id="{85FCF59A-7157-49B4-B8C0-BFEEA2A4F9AD}"/>
                  </a:ext>
                </a:extLst>
              </p:cNvPr>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2853;p47">
                <a:extLst>
                  <a:ext uri="{FF2B5EF4-FFF2-40B4-BE49-F238E27FC236}">
                    <a16:creationId xmlns:a16="http://schemas.microsoft.com/office/drawing/2014/main" id="{2D8092F0-E956-4203-8277-68D402C856C0}"/>
                  </a:ext>
                </a:extLst>
              </p:cNvPr>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2854;p47">
                <a:extLst>
                  <a:ext uri="{FF2B5EF4-FFF2-40B4-BE49-F238E27FC236}">
                    <a16:creationId xmlns:a16="http://schemas.microsoft.com/office/drawing/2014/main" id="{A349906C-42E0-4406-8D3E-B2043D84C7E5}"/>
                  </a:ext>
                </a:extLst>
              </p:cNvPr>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2855;p47">
                <a:extLst>
                  <a:ext uri="{FF2B5EF4-FFF2-40B4-BE49-F238E27FC236}">
                    <a16:creationId xmlns:a16="http://schemas.microsoft.com/office/drawing/2014/main" id="{F11CD929-D672-42C9-9C1A-17D7FFCB009D}"/>
                  </a:ext>
                </a:extLst>
              </p:cNvPr>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2856;p47">
                <a:extLst>
                  <a:ext uri="{FF2B5EF4-FFF2-40B4-BE49-F238E27FC236}">
                    <a16:creationId xmlns:a16="http://schemas.microsoft.com/office/drawing/2014/main" id="{37E36460-37CE-4CC5-8261-E16C569BD3F3}"/>
                  </a:ext>
                </a:extLst>
              </p:cNvPr>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2857;p47">
                <a:extLst>
                  <a:ext uri="{FF2B5EF4-FFF2-40B4-BE49-F238E27FC236}">
                    <a16:creationId xmlns:a16="http://schemas.microsoft.com/office/drawing/2014/main" id="{2351C689-C281-44ED-9230-17CC34E7ABEC}"/>
                  </a:ext>
                </a:extLst>
              </p:cNvPr>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2858;p47">
                <a:extLst>
                  <a:ext uri="{FF2B5EF4-FFF2-40B4-BE49-F238E27FC236}">
                    <a16:creationId xmlns:a16="http://schemas.microsoft.com/office/drawing/2014/main" id="{CA297F87-3218-494E-A061-C478BE8E2802}"/>
                  </a:ext>
                </a:extLst>
              </p:cNvPr>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2859;p47">
                <a:extLst>
                  <a:ext uri="{FF2B5EF4-FFF2-40B4-BE49-F238E27FC236}">
                    <a16:creationId xmlns:a16="http://schemas.microsoft.com/office/drawing/2014/main" id="{CBF2BDB2-F6BB-4B46-A439-4544625B2ABC}"/>
                  </a:ext>
                </a:extLst>
              </p:cNvPr>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2860;p47">
                <a:extLst>
                  <a:ext uri="{FF2B5EF4-FFF2-40B4-BE49-F238E27FC236}">
                    <a16:creationId xmlns:a16="http://schemas.microsoft.com/office/drawing/2014/main" id="{1DEDE933-9321-4D79-878C-416B94C55C9B}"/>
                  </a:ext>
                </a:extLst>
              </p:cNvPr>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2861;p47">
                <a:extLst>
                  <a:ext uri="{FF2B5EF4-FFF2-40B4-BE49-F238E27FC236}">
                    <a16:creationId xmlns:a16="http://schemas.microsoft.com/office/drawing/2014/main" id="{F02E57EC-EB99-422B-B911-CD2FB6794955}"/>
                  </a:ext>
                </a:extLst>
              </p:cNvPr>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2862;p47">
                <a:extLst>
                  <a:ext uri="{FF2B5EF4-FFF2-40B4-BE49-F238E27FC236}">
                    <a16:creationId xmlns:a16="http://schemas.microsoft.com/office/drawing/2014/main" id="{3E44395F-52A8-4A6E-A06B-69FA27B5AEBC}"/>
                  </a:ext>
                </a:extLst>
              </p:cNvPr>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2863;p47">
                <a:extLst>
                  <a:ext uri="{FF2B5EF4-FFF2-40B4-BE49-F238E27FC236}">
                    <a16:creationId xmlns:a16="http://schemas.microsoft.com/office/drawing/2014/main" id="{4CD574D0-E44F-4696-90EE-64D47F3F3E34}"/>
                  </a:ext>
                </a:extLst>
              </p:cNvPr>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2864;p47">
                <a:extLst>
                  <a:ext uri="{FF2B5EF4-FFF2-40B4-BE49-F238E27FC236}">
                    <a16:creationId xmlns:a16="http://schemas.microsoft.com/office/drawing/2014/main" id="{FC85C7E5-1BAC-4A38-89A5-D31A789F140D}"/>
                  </a:ext>
                </a:extLst>
              </p:cNvPr>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2865;p47">
                <a:extLst>
                  <a:ext uri="{FF2B5EF4-FFF2-40B4-BE49-F238E27FC236}">
                    <a16:creationId xmlns:a16="http://schemas.microsoft.com/office/drawing/2014/main" id="{E7742107-EF13-4862-A764-2355EC49FDC4}"/>
                  </a:ext>
                </a:extLst>
              </p:cNvPr>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2866;p47">
                <a:extLst>
                  <a:ext uri="{FF2B5EF4-FFF2-40B4-BE49-F238E27FC236}">
                    <a16:creationId xmlns:a16="http://schemas.microsoft.com/office/drawing/2014/main" id="{A32810A0-1093-4BC1-813B-2BFD1216F1D2}"/>
                  </a:ext>
                </a:extLst>
              </p:cNvPr>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2867;p47">
                <a:extLst>
                  <a:ext uri="{FF2B5EF4-FFF2-40B4-BE49-F238E27FC236}">
                    <a16:creationId xmlns:a16="http://schemas.microsoft.com/office/drawing/2014/main" id="{42C35A01-1DD6-410A-AA0E-4AB8B910B025}"/>
                  </a:ext>
                </a:extLst>
              </p:cNvPr>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2868;p47">
                <a:extLst>
                  <a:ext uri="{FF2B5EF4-FFF2-40B4-BE49-F238E27FC236}">
                    <a16:creationId xmlns:a16="http://schemas.microsoft.com/office/drawing/2014/main" id="{E1D0A06D-EB6F-4D8A-9F92-C466D8D2DFBB}"/>
                  </a:ext>
                </a:extLst>
              </p:cNvPr>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2869;p47">
                <a:extLst>
                  <a:ext uri="{FF2B5EF4-FFF2-40B4-BE49-F238E27FC236}">
                    <a16:creationId xmlns:a16="http://schemas.microsoft.com/office/drawing/2014/main" id="{A11D8254-6E45-43B4-BD3D-077E9F65D539}"/>
                  </a:ext>
                </a:extLst>
              </p:cNvPr>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2870;p47">
                <a:extLst>
                  <a:ext uri="{FF2B5EF4-FFF2-40B4-BE49-F238E27FC236}">
                    <a16:creationId xmlns:a16="http://schemas.microsoft.com/office/drawing/2014/main" id="{65AF44F7-C88B-4EB6-9229-32B0CCCA4D58}"/>
                  </a:ext>
                </a:extLst>
              </p:cNvPr>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2871;p47">
                <a:extLst>
                  <a:ext uri="{FF2B5EF4-FFF2-40B4-BE49-F238E27FC236}">
                    <a16:creationId xmlns:a16="http://schemas.microsoft.com/office/drawing/2014/main" id="{ACFE146F-7BCB-44B6-B057-EDE28A7511BE}"/>
                  </a:ext>
                </a:extLst>
              </p:cNvPr>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2872;p47">
                <a:extLst>
                  <a:ext uri="{FF2B5EF4-FFF2-40B4-BE49-F238E27FC236}">
                    <a16:creationId xmlns:a16="http://schemas.microsoft.com/office/drawing/2014/main" id="{3670EBF5-8F3B-4C5C-A5FA-E7886459268D}"/>
                  </a:ext>
                </a:extLst>
              </p:cNvPr>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2873;p47">
                <a:extLst>
                  <a:ext uri="{FF2B5EF4-FFF2-40B4-BE49-F238E27FC236}">
                    <a16:creationId xmlns:a16="http://schemas.microsoft.com/office/drawing/2014/main" id="{992E2B9E-040A-42E8-A082-725E60490B9B}"/>
                  </a:ext>
                </a:extLst>
              </p:cNvPr>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2874;p47">
                <a:extLst>
                  <a:ext uri="{FF2B5EF4-FFF2-40B4-BE49-F238E27FC236}">
                    <a16:creationId xmlns:a16="http://schemas.microsoft.com/office/drawing/2014/main" id="{3E026CBF-CCE9-428D-B25E-1A4067F058EA}"/>
                  </a:ext>
                </a:extLst>
              </p:cNvPr>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2875;p47">
                <a:extLst>
                  <a:ext uri="{FF2B5EF4-FFF2-40B4-BE49-F238E27FC236}">
                    <a16:creationId xmlns:a16="http://schemas.microsoft.com/office/drawing/2014/main" id="{DB3D1405-D14B-46F7-95E4-EF3FB4BACF92}"/>
                  </a:ext>
                </a:extLst>
              </p:cNvPr>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2876;p47">
                <a:extLst>
                  <a:ext uri="{FF2B5EF4-FFF2-40B4-BE49-F238E27FC236}">
                    <a16:creationId xmlns:a16="http://schemas.microsoft.com/office/drawing/2014/main" id="{0B835CD4-5A37-45C6-BE13-31D89971AC9F}"/>
                  </a:ext>
                </a:extLst>
              </p:cNvPr>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2877;p47">
                <a:extLst>
                  <a:ext uri="{FF2B5EF4-FFF2-40B4-BE49-F238E27FC236}">
                    <a16:creationId xmlns:a16="http://schemas.microsoft.com/office/drawing/2014/main" id="{37D39C78-F5A7-4160-B642-5F42B4CFA315}"/>
                  </a:ext>
                </a:extLst>
              </p:cNvPr>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2878;p47">
                <a:extLst>
                  <a:ext uri="{FF2B5EF4-FFF2-40B4-BE49-F238E27FC236}">
                    <a16:creationId xmlns:a16="http://schemas.microsoft.com/office/drawing/2014/main" id="{936A416A-7F5D-4868-876A-05059062E82A}"/>
                  </a:ext>
                </a:extLst>
              </p:cNvPr>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2879;p47">
                <a:extLst>
                  <a:ext uri="{FF2B5EF4-FFF2-40B4-BE49-F238E27FC236}">
                    <a16:creationId xmlns:a16="http://schemas.microsoft.com/office/drawing/2014/main" id="{DD65DBEA-AEE2-4743-A52C-24F8DAECAA08}"/>
                  </a:ext>
                </a:extLst>
              </p:cNvPr>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2880;p47">
                <a:extLst>
                  <a:ext uri="{FF2B5EF4-FFF2-40B4-BE49-F238E27FC236}">
                    <a16:creationId xmlns:a16="http://schemas.microsoft.com/office/drawing/2014/main" id="{DA2E3C69-4C35-45D7-A77C-03BC5BD3C2E7}"/>
                  </a:ext>
                </a:extLst>
              </p:cNvPr>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2881;p47">
                <a:extLst>
                  <a:ext uri="{FF2B5EF4-FFF2-40B4-BE49-F238E27FC236}">
                    <a16:creationId xmlns:a16="http://schemas.microsoft.com/office/drawing/2014/main" id="{62529F52-7DC8-4D2D-A116-304E173609C5}"/>
                  </a:ext>
                </a:extLst>
              </p:cNvPr>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2882;p47">
                <a:extLst>
                  <a:ext uri="{FF2B5EF4-FFF2-40B4-BE49-F238E27FC236}">
                    <a16:creationId xmlns:a16="http://schemas.microsoft.com/office/drawing/2014/main" id="{CD290F6A-61DF-4030-B4C6-5DF19EB68E1E}"/>
                  </a:ext>
                </a:extLst>
              </p:cNvPr>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2883;p47">
                <a:extLst>
                  <a:ext uri="{FF2B5EF4-FFF2-40B4-BE49-F238E27FC236}">
                    <a16:creationId xmlns:a16="http://schemas.microsoft.com/office/drawing/2014/main" id="{230155BC-BAFC-4523-8C4B-84FB45CFBFC8}"/>
                  </a:ext>
                </a:extLst>
              </p:cNvPr>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2884;p47">
                <a:extLst>
                  <a:ext uri="{FF2B5EF4-FFF2-40B4-BE49-F238E27FC236}">
                    <a16:creationId xmlns:a16="http://schemas.microsoft.com/office/drawing/2014/main" id="{B66752D2-DE89-420E-B090-2CBF17581D93}"/>
                  </a:ext>
                </a:extLst>
              </p:cNvPr>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2885;p47">
                <a:extLst>
                  <a:ext uri="{FF2B5EF4-FFF2-40B4-BE49-F238E27FC236}">
                    <a16:creationId xmlns:a16="http://schemas.microsoft.com/office/drawing/2014/main" id="{F21A2478-17EA-44CA-BCC2-5F804D54EC28}"/>
                  </a:ext>
                </a:extLst>
              </p:cNvPr>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2886;p47">
                <a:extLst>
                  <a:ext uri="{FF2B5EF4-FFF2-40B4-BE49-F238E27FC236}">
                    <a16:creationId xmlns:a16="http://schemas.microsoft.com/office/drawing/2014/main" id="{90A14ECA-CADC-4933-AA02-73735A1F288B}"/>
                  </a:ext>
                </a:extLst>
              </p:cNvPr>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0" name="Google Shape;2887;p47">
              <a:extLst>
                <a:ext uri="{FF2B5EF4-FFF2-40B4-BE49-F238E27FC236}">
                  <a16:creationId xmlns:a16="http://schemas.microsoft.com/office/drawing/2014/main" id="{A94D8461-A31E-466C-9ECB-2B985407DF8A}"/>
                </a:ext>
              </a:extLst>
            </p:cNvPr>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888;p47">
              <a:extLst>
                <a:ext uri="{FF2B5EF4-FFF2-40B4-BE49-F238E27FC236}">
                  <a16:creationId xmlns:a16="http://schemas.microsoft.com/office/drawing/2014/main" id="{62DE2EF8-F3B3-4AB7-A103-87F3908613D8}"/>
                </a:ext>
              </a:extLst>
            </p:cNvPr>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889;p47">
              <a:extLst>
                <a:ext uri="{FF2B5EF4-FFF2-40B4-BE49-F238E27FC236}">
                  <a16:creationId xmlns:a16="http://schemas.microsoft.com/office/drawing/2014/main" id="{0F12E543-3F20-4BF1-BAEC-1A570AE90343}"/>
                </a:ext>
              </a:extLst>
            </p:cNvPr>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890;p47">
              <a:extLst>
                <a:ext uri="{FF2B5EF4-FFF2-40B4-BE49-F238E27FC236}">
                  <a16:creationId xmlns:a16="http://schemas.microsoft.com/office/drawing/2014/main" id="{76B9A386-EDD3-4239-B7DE-BA0073E36277}"/>
                </a:ext>
              </a:extLst>
            </p:cNvPr>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891;p47">
              <a:extLst>
                <a:ext uri="{FF2B5EF4-FFF2-40B4-BE49-F238E27FC236}">
                  <a16:creationId xmlns:a16="http://schemas.microsoft.com/office/drawing/2014/main" id="{E1F02EA0-17B4-43E9-B569-00965708DF4D}"/>
                </a:ext>
              </a:extLst>
            </p:cNvPr>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892;p47">
              <a:extLst>
                <a:ext uri="{FF2B5EF4-FFF2-40B4-BE49-F238E27FC236}">
                  <a16:creationId xmlns:a16="http://schemas.microsoft.com/office/drawing/2014/main" id="{29EC818F-29EE-4ED6-8B20-B65F5D2E4A1C}"/>
                </a:ext>
              </a:extLst>
            </p:cNvPr>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893;p47">
              <a:extLst>
                <a:ext uri="{FF2B5EF4-FFF2-40B4-BE49-F238E27FC236}">
                  <a16:creationId xmlns:a16="http://schemas.microsoft.com/office/drawing/2014/main" id="{5512400C-DF7A-45B9-96C4-8AF0F83E7BDF}"/>
                </a:ext>
              </a:extLst>
            </p:cNvPr>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894;p47">
              <a:extLst>
                <a:ext uri="{FF2B5EF4-FFF2-40B4-BE49-F238E27FC236}">
                  <a16:creationId xmlns:a16="http://schemas.microsoft.com/office/drawing/2014/main" id="{00D5EA09-9D0C-42B4-B49A-8E050FCE44AD}"/>
                </a:ext>
              </a:extLst>
            </p:cNvPr>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95;p47">
              <a:extLst>
                <a:ext uri="{FF2B5EF4-FFF2-40B4-BE49-F238E27FC236}">
                  <a16:creationId xmlns:a16="http://schemas.microsoft.com/office/drawing/2014/main" id="{994A2E11-573B-4568-B81B-88636A36393D}"/>
                </a:ext>
              </a:extLst>
            </p:cNvPr>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96;p47">
              <a:extLst>
                <a:ext uri="{FF2B5EF4-FFF2-40B4-BE49-F238E27FC236}">
                  <a16:creationId xmlns:a16="http://schemas.microsoft.com/office/drawing/2014/main" id="{E8C2A1C7-8A6F-457A-8459-AFDE049304ED}"/>
                </a:ext>
              </a:extLst>
            </p:cNvPr>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97;p47">
              <a:extLst>
                <a:ext uri="{FF2B5EF4-FFF2-40B4-BE49-F238E27FC236}">
                  <a16:creationId xmlns:a16="http://schemas.microsoft.com/office/drawing/2014/main" id="{4433288B-A43A-4ACB-A32C-5E802F9140CD}"/>
                </a:ext>
              </a:extLst>
            </p:cNvPr>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98;p47">
              <a:extLst>
                <a:ext uri="{FF2B5EF4-FFF2-40B4-BE49-F238E27FC236}">
                  <a16:creationId xmlns:a16="http://schemas.microsoft.com/office/drawing/2014/main" id="{52B54F7A-867C-4650-899A-719B5E64CCBC}"/>
                </a:ext>
              </a:extLst>
            </p:cNvPr>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99;p47">
              <a:extLst>
                <a:ext uri="{FF2B5EF4-FFF2-40B4-BE49-F238E27FC236}">
                  <a16:creationId xmlns:a16="http://schemas.microsoft.com/office/drawing/2014/main" id="{48274C9E-D193-4A44-8C18-405F06C7D655}"/>
                </a:ext>
              </a:extLst>
            </p:cNvPr>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900;p47">
              <a:extLst>
                <a:ext uri="{FF2B5EF4-FFF2-40B4-BE49-F238E27FC236}">
                  <a16:creationId xmlns:a16="http://schemas.microsoft.com/office/drawing/2014/main" id="{DACE927E-287D-4AF2-BCE1-73FBCE0F0107}"/>
                </a:ext>
              </a:extLst>
            </p:cNvPr>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901;p47">
              <a:extLst>
                <a:ext uri="{FF2B5EF4-FFF2-40B4-BE49-F238E27FC236}">
                  <a16:creationId xmlns:a16="http://schemas.microsoft.com/office/drawing/2014/main" id="{3BE736D6-51F3-410B-B99F-705D2128E8AA}"/>
                </a:ext>
              </a:extLst>
            </p:cNvPr>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902;p47">
              <a:extLst>
                <a:ext uri="{FF2B5EF4-FFF2-40B4-BE49-F238E27FC236}">
                  <a16:creationId xmlns:a16="http://schemas.microsoft.com/office/drawing/2014/main" id="{17ACB8BE-507A-4946-BB96-EDA72015DB84}"/>
                </a:ext>
              </a:extLst>
            </p:cNvPr>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903;p47">
              <a:extLst>
                <a:ext uri="{FF2B5EF4-FFF2-40B4-BE49-F238E27FC236}">
                  <a16:creationId xmlns:a16="http://schemas.microsoft.com/office/drawing/2014/main" id="{FC9A75ED-10B1-46FE-ABBB-BB2B5A9CB9EC}"/>
                </a:ext>
              </a:extLst>
            </p:cNvPr>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904;p47">
              <a:extLst>
                <a:ext uri="{FF2B5EF4-FFF2-40B4-BE49-F238E27FC236}">
                  <a16:creationId xmlns:a16="http://schemas.microsoft.com/office/drawing/2014/main" id="{27FA57A4-45DA-4A23-9C83-A5D49629A588}"/>
                </a:ext>
              </a:extLst>
            </p:cNvPr>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5;p47">
              <a:extLst>
                <a:ext uri="{FF2B5EF4-FFF2-40B4-BE49-F238E27FC236}">
                  <a16:creationId xmlns:a16="http://schemas.microsoft.com/office/drawing/2014/main" id="{654305F0-66C9-4496-AE78-B45A034A4E6D}"/>
                </a:ext>
              </a:extLst>
            </p:cNvPr>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06;p47">
              <a:extLst>
                <a:ext uri="{FF2B5EF4-FFF2-40B4-BE49-F238E27FC236}">
                  <a16:creationId xmlns:a16="http://schemas.microsoft.com/office/drawing/2014/main" id="{27C0344E-59EF-4B0D-B0E8-8D093B9596EC}"/>
                </a:ext>
              </a:extLst>
            </p:cNvPr>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07;p47">
              <a:extLst>
                <a:ext uri="{FF2B5EF4-FFF2-40B4-BE49-F238E27FC236}">
                  <a16:creationId xmlns:a16="http://schemas.microsoft.com/office/drawing/2014/main" id="{70CA43E4-7DD7-4365-B72A-C0B8BCB35968}"/>
                </a:ext>
              </a:extLst>
            </p:cNvPr>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08;p47">
              <a:extLst>
                <a:ext uri="{FF2B5EF4-FFF2-40B4-BE49-F238E27FC236}">
                  <a16:creationId xmlns:a16="http://schemas.microsoft.com/office/drawing/2014/main" id="{DAA1B7B6-049D-4E67-B3E5-15A7FDEB26C4}"/>
                </a:ext>
              </a:extLst>
            </p:cNvPr>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09;p47">
              <a:extLst>
                <a:ext uri="{FF2B5EF4-FFF2-40B4-BE49-F238E27FC236}">
                  <a16:creationId xmlns:a16="http://schemas.microsoft.com/office/drawing/2014/main" id="{1C7BFD70-969A-4109-8C42-3BE152906EC7}"/>
                </a:ext>
              </a:extLst>
            </p:cNvPr>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10;p47">
              <a:extLst>
                <a:ext uri="{FF2B5EF4-FFF2-40B4-BE49-F238E27FC236}">
                  <a16:creationId xmlns:a16="http://schemas.microsoft.com/office/drawing/2014/main" id="{546CC048-C8CC-4E23-B0EF-F1CE83C2258A}"/>
                </a:ext>
              </a:extLst>
            </p:cNvPr>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11;p47">
              <a:extLst>
                <a:ext uri="{FF2B5EF4-FFF2-40B4-BE49-F238E27FC236}">
                  <a16:creationId xmlns:a16="http://schemas.microsoft.com/office/drawing/2014/main" id="{B1A47A15-CE3A-43EE-A543-25EB3E256EC3}"/>
                </a:ext>
              </a:extLst>
            </p:cNvPr>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12;p47">
              <a:extLst>
                <a:ext uri="{FF2B5EF4-FFF2-40B4-BE49-F238E27FC236}">
                  <a16:creationId xmlns:a16="http://schemas.microsoft.com/office/drawing/2014/main" id="{B00EE50A-6AF5-46D8-BD90-5EFDFD763B30}"/>
                </a:ext>
              </a:extLst>
            </p:cNvPr>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13;p47">
              <a:extLst>
                <a:ext uri="{FF2B5EF4-FFF2-40B4-BE49-F238E27FC236}">
                  <a16:creationId xmlns:a16="http://schemas.microsoft.com/office/drawing/2014/main" id="{4157B654-77EE-460A-A66B-2A27C7AE4DD1}"/>
                </a:ext>
              </a:extLst>
            </p:cNvPr>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14;p47">
              <a:extLst>
                <a:ext uri="{FF2B5EF4-FFF2-40B4-BE49-F238E27FC236}">
                  <a16:creationId xmlns:a16="http://schemas.microsoft.com/office/drawing/2014/main" id="{A094291D-9B99-40F4-BCCB-3B084AD7BB3B}"/>
                </a:ext>
              </a:extLst>
            </p:cNvPr>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2915;p47">
              <a:extLst>
                <a:ext uri="{FF2B5EF4-FFF2-40B4-BE49-F238E27FC236}">
                  <a16:creationId xmlns:a16="http://schemas.microsoft.com/office/drawing/2014/main" id="{82263915-529F-48B3-A041-4DBF82946719}"/>
                </a:ext>
              </a:extLst>
            </p:cNvPr>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2916;p47">
              <a:extLst>
                <a:ext uri="{FF2B5EF4-FFF2-40B4-BE49-F238E27FC236}">
                  <a16:creationId xmlns:a16="http://schemas.microsoft.com/office/drawing/2014/main" id="{3BD06DEB-6E9D-437F-975F-C8B627F2D53A}"/>
                </a:ext>
              </a:extLst>
            </p:cNvPr>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2917;p47">
              <a:extLst>
                <a:ext uri="{FF2B5EF4-FFF2-40B4-BE49-F238E27FC236}">
                  <a16:creationId xmlns:a16="http://schemas.microsoft.com/office/drawing/2014/main" id="{34C7AAEA-20D7-4B3D-92FD-95A69C626FAC}"/>
                </a:ext>
              </a:extLst>
            </p:cNvPr>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2918;p47">
              <a:extLst>
                <a:ext uri="{FF2B5EF4-FFF2-40B4-BE49-F238E27FC236}">
                  <a16:creationId xmlns:a16="http://schemas.microsoft.com/office/drawing/2014/main" id="{2BF85BF2-E970-4EA7-A9DC-E58F4397FDAB}"/>
                </a:ext>
              </a:extLst>
            </p:cNvPr>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2919;p47">
              <a:extLst>
                <a:ext uri="{FF2B5EF4-FFF2-40B4-BE49-F238E27FC236}">
                  <a16:creationId xmlns:a16="http://schemas.microsoft.com/office/drawing/2014/main" id="{9D653A2E-F966-4BF7-B45B-C8707CC8BD98}"/>
                </a:ext>
              </a:extLst>
            </p:cNvPr>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2920;p47">
              <a:extLst>
                <a:ext uri="{FF2B5EF4-FFF2-40B4-BE49-F238E27FC236}">
                  <a16:creationId xmlns:a16="http://schemas.microsoft.com/office/drawing/2014/main" id="{EEB93F20-8EA3-4AAC-A38C-E278300CC835}"/>
                </a:ext>
              </a:extLst>
            </p:cNvPr>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2921;p47">
              <a:extLst>
                <a:ext uri="{FF2B5EF4-FFF2-40B4-BE49-F238E27FC236}">
                  <a16:creationId xmlns:a16="http://schemas.microsoft.com/office/drawing/2014/main" id="{9ABC8C03-12E6-41F5-A33E-652E3086FDF3}"/>
                </a:ext>
              </a:extLst>
            </p:cNvPr>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2922;p47">
              <a:extLst>
                <a:ext uri="{FF2B5EF4-FFF2-40B4-BE49-F238E27FC236}">
                  <a16:creationId xmlns:a16="http://schemas.microsoft.com/office/drawing/2014/main" id="{2F91957F-A8C9-4807-81F3-7381E3DDBBF0}"/>
                </a:ext>
              </a:extLst>
            </p:cNvPr>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2923;p47">
              <a:extLst>
                <a:ext uri="{FF2B5EF4-FFF2-40B4-BE49-F238E27FC236}">
                  <a16:creationId xmlns:a16="http://schemas.microsoft.com/office/drawing/2014/main" id="{7390CBB8-90C9-4A90-B084-AF62EACDFE6B}"/>
                </a:ext>
              </a:extLst>
            </p:cNvPr>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2924;p47">
              <a:extLst>
                <a:ext uri="{FF2B5EF4-FFF2-40B4-BE49-F238E27FC236}">
                  <a16:creationId xmlns:a16="http://schemas.microsoft.com/office/drawing/2014/main" id="{2EE92750-019C-436C-AA8D-697F35739B26}"/>
                </a:ext>
              </a:extLst>
            </p:cNvPr>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2925;p47">
              <a:extLst>
                <a:ext uri="{FF2B5EF4-FFF2-40B4-BE49-F238E27FC236}">
                  <a16:creationId xmlns:a16="http://schemas.microsoft.com/office/drawing/2014/main" id="{C42D7C14-FF37-4131-808A-A708A2F900B9}"/>
                </a:ext>
              </a:extLst>
            </p:cNvPr>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2926;p47">
              <a:extLst>
                <a:ext uri="{FF2B5EF4-FFF2-40B4-BE49-F238E27FC236}">
                  <a16:creationId xmlns:a16="http://schemas.microsoft.com/office/drawing/2014/main" id="{E0517D06-AD2D-4409-9035-E92D9764A831}"/>
                </a:ext>
              </a:extLst>
            </p:cNvPr>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2927;p47">
              <a:extLst>
                <a:ext uri="{FF2B5EF4-FFF2-40B4-BE49-F238E27FC236}">
                  <a16:creationId xmlns:a16="http://schemas.microsoft.com/office/drawing/2014/main" id="{BA88D5CC-26FB-44B9-B06F-47D623C7C909}"/>
                </a:ext>
              </a:extLst>
            </p:cNvPr>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2928;p47">
              <a:extLst>
                <a:ext uri="{FF2B5EF4-FFF2-40B4-BE49-F238E27FC236}">
                  <a16:creationId xmlns:a16="http://schemas.microsoft.com/office/drawing/2014/main" id="{79477246-B60A-4143-8D10-29D6F9CE6950}"/>
                </a:ext>
              </a:extLst>
            </p:cNvPr>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2929;p47">
              <a:extLst>
                <a:ext uri="{FF2B5EF4-FFF2-40B4-BE49-F238E27FC236}">
                  <a16:creationId xmlns:a16="http://schemas.microsoft.com/office/drawing/2014/main" id="{38EFD8F8-4483-4BB4-AA6B-4752662D7558}"/>
                </a:ext>
              </a:extLst>
            </p:cNvPr>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2930;p47">
              <a:extLst>
                <a:ext uri="{FF2B5EF4-FFF2-40B4-BE49-F238E27FC236}">
                  <a16:creationId xmlns:a16="http://schemas.microsoft.com/office/drawing/2014/main" id="{418CC51B-15EA-4F8D-9736-BF424747E65A}"/>
                </a:ext>
              </a:extLst>
            </p:cNvPr>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2931;p47">
              <a:extLst>
                <a:ext uri="{FF2B5EF4-FFF2-40B4-BE49-F238E27FC236}">
                  <a16:creationId xmlns:a16="http://schemas.microsoft.com/office/drawing/2014/main" id="{A8D112E4-57E5-4E71-BF3A-E993C710DE49}"/>
                </a:ext>
              </a:extLst>
            </p:cNvPr>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2932;p47">
              <a:extLst>
                <a:ext uri="{FF2B5EF4-FFF2-40B4-BE49-F238E27FC236}">
                  <a16:creationId xmlns:a16="http://schemas.microsoft.com/office/drawing/2014/main" id="{53AFA88A-CEBF-45D0-BCAE-610676C97ED9}"/>
                </a:ext>
              </a:extLst>
            </p:cNvPr>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2933;p47">
              <a:extLst>
                <a:ext uri="{FF2B5EF4-FFF2-40B4-BE49-F238E27FC236}">
                  <a16:creationId xmlns:a16="http://schemas.microsoft.com/office/drawing/2014/main" id="{FFE0BD26-1348-4A04-9E39-CF2FB3EAAA74}"/>
                </a:ext>
              </a:extLst>
            </p:cNvPr>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2934;p47">
              <a:extLst>
                <a:ext uri="{FF2B5EF4-FFF2-40B4-BE49-F238E27FC236}">
                  <a16:creationId xmlns:a16="http://schemas.microsoft.com/office/drawing/2014/main" id="{A03DA206-E0B8-46D7-A22B-F18FD2E39756}"/>
                </a:ext>
              </a:extLst>
            </p:cNvPr>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2935;p47">
              <a:extLst>
                <a:ext uri="{FF2B5EF4-FFF2-40B4-BE49-F238E27FC236}">
                  <a16:creationId xmlns:a16="http://schemas.microsoft.com/office/drawing/2014/main" id="{5810ED48-EEBB-4030-9671-D2684C87FDA5}"/>
                </a:ext>
              </a:extLst>
            </p:cNvPr>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2936;p47">
              <a:extLst>
                <a:ext uri="{FF2B5EF4-FFF2-40B4-BE49-F238E27FC236}">
                  <a16:creationId xmlns:a16="http://schemas.microsoft.com/office/drawing/2014/main" id="{D7096D89-5D7A-4379-B152-1E60F4880CCA}"/>
                </a:ext>
              </a:extLst>
            </p:cNvPr>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2937;p47">
              <a:extLst>
                <a:ext uri="{FF2B5EF4-FFF2-40B4-BE49-F238E27FC236}">
                  <a16:creationId xmlns:a16="http://schemas.microsoft.com/office/drawing/2014/main" id="{0362C42F-7205-4D0F-9A02-2CF901B67BEF}"/>
                </a:ext>
              </a:extLst>
            </p:cNvPr>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2938;p47">
              <a:extLst>
                <a:ext uri="{FF2B5EF4-FFF2-40B4-BE49-F238E27FC236}">
                  <a16:creationId xmlns:a16="http://schemas.microsoft.com/office/drawing/2014/main" id="{BD5BB6B1-9D5E-4BD6-84AC-AD20FADA36DC}"/>
                </a:ext>
              </a:extLst>
            </p:cNvPr>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2939;p47">
              <a:extLst>
                <a:ext uri="{FF2B5EF4-FFF2-40B4-BE49-F238E27FC236}">
                  <a16:creationId xmlns:a16="http://schemas.microsoft.com/office/drawing/2014/main" id="{B0697BDA-C662-464D-9887-13B4AD059CF9}"/>
                </a:ext>
              </a:extLst>
            </p:cNvPr>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2940;p47">
              <a:extLst>
                <a:ext uri="{FF2B5EF4-FFF2-40B4-BE49-F238E27FC236}">
                  <a16:creationId xmlns:a16="http://schemas.microsoft.com/office/drawing/2014/main" id="{6241DC42-F35F-4F3E-9618-F04505C2EC71}"/>
                </a:ext>
              </a:extLst>
            </p:cNvPr>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2941;p47">
              <a:extLst>
                <a:ext uri="{FF2B5EF4-FFF2-40B4-BE49-F238E27FC236}">
                  <a16:creationId xmlns:a16="http://schemas.microsoft.com/office/drawing/2014/main" id="{CCE36D64-07F4-4A72-AF8A-882A5480610A}"/>
                </a:ext>
              </a:extLst>
            </p:cNvPr>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2942;p47">
              <a:extLst>
                <a:ext uri="{FF2B5EF4-FFF2-40B4-BE49-F238E27FC236}">
                  <a16:creationId xmlns:a16="http://schemas.microsoft.com/office/drawing/2014/main" id="{08484520-9B22-4F01-A2C6-8EE3FF29FBE7}"/>
                </a:ext>
              </a:extLst>
            </p:cNvPr>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2943;p47">
              <a:extLst>
                <a:ext uri="{FF2B5EF4-FFF2-40B4-BE49-F238E27FC236}">
                  <a16:creationId xmlns:a16="http://schemas.microsoft.com/office/drawing/2014/main" id="{6435C1C9-B8A4-4897-BEDA-0F6FDC9FA815}"/>
                </a:ext>
              </a:extLst>
            </p:cNvPr>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2944;p47">
              <a:extLst>
                <a:ext uri="{FF2B5EF4-FFF2-40B4-BE49-F238E27FC236}">
                  <a16:creationId xmlns:a16="http://schemas.microsoft.com/office/drawing/2014/main" id="{C1CC96A0-C42B-49C5-BDA2-992E2A336F9A}"/>
                </a:ext>
              </a:extLst>
            </p:cNvPr>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2945;p47">
              <a:extLst>
                <a:ext uri="{FF2B5EF4-FFF2-40B4-BE49-F238E27FC236}">
                  <a16:creationId xmlns:a16="http://schemas.microsoft.com/office/drawing/2014/main" id="{E51E861A-4FC0-48FB-9201-85235E360D55}"/>
                </a:ext>
              </a:extLst>
            </p:cNvPr>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2946;p47">
              <a:extLst>
                <a:ext uri="{FF2B5EF4-FFF2-40B4-BE49-F238E27FC236}">
                  <a16:creationId xmlns:a16="http://schemas.microsoft.com/office/drawing/2014/main" id="{8876D752-387C-4DB7-A38B-56DB6E046EE1}"/>
                </a:ext>
              </a:extLst>
            </p:cNvPr>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2947;p47">
              <a:extLst>
                <a:ext uri="{FF2B5EF4-FFF2-40B4-BE49-F238E27FC236}">
                  <a16:creationId xmlns:a16="http://schemas.microsoft.com/office/drawing/2014/main" id="{7AEAD06C-80EF-4A9F-9511-853C8BEABE0B}"/>
                </a:ext>
              </a:extLst>
            </p:cNvPr>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2948;p47">
              <a:extLst>
                <a:ext uri="{FF2B5EF4-FFF2-40B4-BE49-F238E27FC236}">
                  <a16:creationId xmlns:a16="http://schemas.microsoft.com/office/drawing/2014/main" id="{55B6EB9B-5F4F-4AB8-8EAC-F1C6C1C6DEE8}"/>
                </a:ext>
              </a:extLst>
            </p:cNvPr>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2949;p47">
              <a:extLst>
                <a:ext uri="{FF2B5EF4-FFF2-40B4-BE49-F238E27FC236}">
                  <a16:creationId xmlns:a16="http://schemas.microsoft.com/office/drawing/2014/main" id="{AD1528B4-AA6C-455C-BC77-42645FF4A25F}"/>
                </a:ext>
              </a:extLst>
            </p:cNvPr>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2950;p47">
              <a:extLst>
                <a:ext uri="{FF2B5EF4-FFF2-40B4-BE49-F238E27FC236}">
                  <a16:creationId xmlns:a16="http://schemas.microsoft.com/office/drawing/2014/main" id="{BBF6AA5D-3A0D-4654-B828-AF16F086FC9E}"/>
                </a:ext>
              </a:extLst>
            </p:cNvPr>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2951;p47">
              <a:extLst>
                <a:ext uri="{FF2B5EF4-FFF2-40B4-BE49-F238E27FC236}">
                  <a16:creationId xmlns:a16="http://schemas.microsoft.com/office/drawing/2014/main" id="{492301C3-68B7-41BC-9D95-A3D6DC1E774A}"/>
                </a:ext>
              </a:extLst>
            </p:cNvPr>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2952;p47">
              <a:extLst>
                <a:ext uri="{FF2B5EF4-FFF2-40B4-BE49-F238E27FC236}">
                  <a16:creationId xmlns:a16="http://schemas.microsoft.com/office/drawing/2014/main" id="{11762ADA-97F4-49DD-98B0-4CB958C60DD5}"/>
                </a:ext>
              </a:extLst>
            </p:cNvPr>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2953;p47">
              <a:extLst>
                <a:ext uri="{FF2B5EF4-FFF2-40B4-BE49-F238E27FC236}">
                  <a16:creationId xmlns:a16="http://schemas.microsoft.com/office/drawing/2014/main" id="{BC64164E-442A-4E81-A7A9-80D22490C007}"/>
                </a:ext>
              </a:extLst>
            </p:cNvPr>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2954;p47">
              <a:extLst>
                <a:ext uri="{FF2B5EF4-FFF2-40B4-BE49-F238E27FC236}">
                  <a16:creationId xmlns:a16="http://schemas.microsoft.com/office/drawing/2014/main" id="{B5F756AC-AF19-4927-B35A-C882A4E136F8}"/>
                </a:ext>
              </a:extLst>
            </p:cNvPr>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2955;p47">
              <a:extLst>
                <a:ext uri="{FF2B5EF4-FFF2-40B4-BE49-F238E27FC236}">
                  <a16:creationId xmlns:a16="http://schemas.microsoft.com/office/drawing/2014/main" id="{8FC0F57E-E44D-4EB5-ABEE-0FCB91D39C0D}"/>
                </a:ext>
              </a:extLst>
            </p:cNvPr>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2956;p47">
              <a:extLst>
                <a:ext uri="{FF2B5EF4-FFF2-40B4-BE49-F238E27FC236}">
                  <a16:creationId xmlns:a16="http://schemas.microsoft.com/office/drawing/2014/main" id="{3DC38C0E-4694-4248-B768-0054EC0CC807}"/>
                </a:ext>
              </a:extLst>
            </p:cNvPr>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2957;p47">
              <a:extLst>
                <a:ext uri="{FF2B5EF4-FFF2-40B4-BE49-F238E27FC236}">
                  <a16:creationId xmlns:a16="http://schemas.microsoft.com/office/drawing/2014/main" id="{D199DAD4-66F6-4D2E-B902-BC6743CA606F}"/>
                </a:ext>
              </a:extLst>
            </p:cNvPr>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2958;p47">
              <a:extLst>
                <a:ext uri="{FF2B5EF4-FFF2-40B4-BE49-F238E27FC236}">
                  <a16:creationId xmlns:a16="http://schemas.microsoft.com/office/drawing/2014/main" id="{BB56DBE9-3978-4C12-BED0-ACFCC30D1DA5}"/>
                </a:ext>
              </a:extLst>
            </p:cNvPr>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2959;p47">
              <a:extLst>
                <a:ext uri="{FF2B5EF4-FFF2-40B4-BE49-F238E27FC236}">
                  <a16:creationId xmlns:a16="http://schemas.microsoft.com/office/drawing/2014/main" id="{47E59031-A743-46A4-B15A-90BEE5C629C3}"/>
                </a:ext>
              </a:extLst>
            </p:cNvPr>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2960;p47">
              <a:extLst>
                <a:ext uri="{FF2B5EF4-FFF2-40B4-BE49-F238E27FC236}">
                  <a16:creationId xmlns:a16="http://schemas.microsoft.com/office/drawing/2014/main" id="{D51AD229-61FC-47A6-BADE-35E0BD0F4922}"/>
                </a:ext>
              </a:extLst>
            </p:cNvPr>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2961;p47">
              <a:extLst>
                <a:ext uri="{FF2B5EF4-FFF2-40B4-BE49-F238E27FC236}">
                  <a16:creationId xmlns:a16="http://schemas.microsoft.com/office/drawing/2014/main" id="{BDAA158C-D857-4A0A-A59D-C867F12A562C}"/>
                </a:ext>
              </a:extLst>
            </p:cNvPr>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2962;p47">
              <a:extLst>
                <a:ext uri="{FF2B5EF4-FFF2-40B4-BE49-F238E27FC236}">
                  <a16:creationId xmlns:a16="http://schemas.microsoft.com/office/drawing/2014/main" id="{6B16496C-9775-411D-85E4-DC77FA293366}"/>
                </a:ext>
              </a:extLst>
            </p:cNvPr>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2963;p47">
              <a:extLst>
                <a:ext uri="{FF2B5EF4-FFF2-40B4-BE49-F238E27FC236}">
                  <a16:creationId xmlns:a16="http://schemas.microsoft.com/office/drawing/2014/main" id="{4DC32D92-E3E2-4229-B7F7-E60497A4871C}"/>
                </a:ext>
              </a:extLst>
            </p:cNvPr>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2964;p47">
              <a:extLst>
                <a:ext uri="{FF2B5EF4-FFF2-40B4-BE49-F238E27FC236}">
                  <a16:creationId xmlns:a16="http://schemas.microsoft.com/office/drawing/2014/main" id="{D959CE8C-8841-48D2-8D76-20D344F97083}"/>
                </a:ext>
              </a:extLst>
            </p:cNvPr>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2965;p47">
              <a:extLst>
                <a:ext uri="{FF2B5EF4-FFF2-40B4-BE49-F238E27FC236}">
                  <a16:creationId xmlns:a16="http://schemas.microsoft.com/office/drawing/2014/main" id="{1BC9182B-B41F-495E-9847-D11CC4782F1B}"/>
                </a:ext>
              </a:extLst>
            </p:cNvPr>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2966;p47">
              <a:extLst>
                <a:ext uri="{FF2B5EF4-FFF2-40B4-BE49-F238E27FC236}">
                  <a16:creationId xmlns:a16="http://schemas.microsoft.com/office/drawing/2014/main" id="{BD156CA5-82A5-4B8A-A652-ED984D2D9B56}"/>
                </a:ext>
              </a:extLst>
            </p:cNvPr>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2967;p47">
              <a:extLst>
                <a:ext uri="{FF2B5EF4-FFF2-40B4-BE49-F238E27FC236}">
                  <a16:creationId xmlns:a16="http://schemas.microsoft.com/office/drawing/2014/main" id="{F5DA3275-4DC0-447C-A087-A716B86CE9E5}"/>
                </a:ext>
              </a:extLst>
            </p:cNvPr>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2968;p47">
              <a:extLst>
                <a:ext uri="{FF2B5EF4-FFF2-40B4-BE49-F238E27FC236}">
                  <a16:creationId xmlns:a16="http://schemas.microsoft.com/office/drawing/2014/main" id="{85D4790B-36CD-4899-B8B4-A79F0D413386}"/>
                </a:ext>
              </a:extLst>
            </p:cNvPr>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2969;p47">
              <a:extLst>
                <a:ext uri="{FF2B5EF4-FFF2-40B4-BE49-F238E27FC236}">
                  <a16:creationId xmlns:a16="http://schemas.microsoft.com/office/drawing/2014/main" id="{5CA04668-C600-4326-91FD-79475DB31D96}"/>
                </a:ext>
              </a:extLst>
            </p:cNvPr>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2970;p47">
              <a:extLst>
                <a:ext uri="{FF2B5EF4-FFF2-40B4-BE49-F238E27FC236}">
                  <a16:creationId xmlns:a16="http://schemas.microsoft.com/office/drawing/2014/main" id="{B30142F1-D549-48BA-9064-C0882DAF0F09}"/>
                </a:ext>
              </a:extLst>
            </p:cNvPr>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2971;p47">
              <a:extLst>
                <a:ext uri="{FF2B5EF4-FFF2-40B4-BE49-F238E27FC236}">
                  <a16:creationId xmlns:a16="http://schemas.microsoft.com/office/drawing/2014/main" id="{95581A5D-A434-4616-96FE-B27BD22B5E3C}"/>
                </a:ext>
              </a:extLst>
            </p:cNvPr>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2972;p47">
              <a:extLst>
                <a:ext uri="{FF2B5EF4-FFF2-40B4-BE49-F238E27FC236}">
                  <a16:creationId xmlns:a16="http://schemas.microsoft.com/office/drawing/2014/main" id="{E9FB29E9-3D57-4AE6-8603-B20601E8BEF0}"/>
                </a:ext>
              </a:extLst>
            </p:cNvPr>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2973;p47">
              <a:extLst>
                <a:ext uri="{FF2B5EF4-FFF2-40B4-BE49-F238E27FC236}">
                  <a16:creationId xmlns:a16="http://schemas.microsoft.com/office/drawing/2014/main" id="{86CB9594-4141-4912-BEF6-858E9C2783AF}"/>
                </a:ext>
              </a:extLst>
            </p:cNvPr>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2974;p47">
              <a:extLst>
                <a:ext uri="{FF2B5EF4-FFF2-40B4-BE49-F238E27FC236}">
                  <a16:creationId xmlns:a16="http://schemas.microsoft.com/office/drawing/2014/main" id="{48E1C25D-BFD9-4F1F-9857-2ED368072D6B}"/>
                </a:ext>
              </a:extLst>
            </p:cNvPr>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2975;p47">
              <a:extLst>
                <a:ext uri="{FF2B5EF4-FFF2-40B4-BE49-F238E27FC236}">
                  <a16:creationId xmlns:a16="http://schemas.microsoft.com/office/drawing/2014/main" id="{41BB6675-A1CB-402D-95E7-2C0BC2CE1095}"/>
                </a:ext>
              </a:extLst>
            </p:cNvPr>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2976;p47">
              <a:extLst>
                <a:ext uri="{FF2B5EF4-FFF2-40B4-BE49-F238E27FC236}">
                  <a16:creationId xmlns:a16="http://schemas.microsoft.com/office/drawing/2014/main" id="{E97EC801-EBAE-433A-84BC-4ED9BF9B6818}"/>
                </a:ext>
              </a:extLst>
            </p:cNvPr>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2977;p47">
              <a:extLst>
                <a:ext uri="{FF2B5EF4-FFF2-40B4-BE49-F238E27FC236}">
                  <a16:creationId xmlns:a16="http://schemas.microsoft.com/office/drawing/2014/main" id="{BDDEFA40-ABEC-4324-8435-1103BD96077B}"/>
                </a:ext>
              </a:extLst>
            </p:cNvPr>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2978;p47">
              <a:extLst>
                <a:ext uri="{FF2B5EF4-FFF2-40B4-BE49-F238E27FC236}">
                  <a16:creationId xmlns:a16="http://schemas.microsoft.com/office/drawing/2014/main" id="{A0B01169-CBA7-47AC-A3F9-868DBEE2CC78}"/>
                </a:ext>
              </a:extLst>
            </p:cNvPr>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2979;p47">
              <a:extLst>
                <a:ext uri="{FF2B5EF4-FFF2-40B4-BE49-F238E27FC236}">
                  <a16:creationId xmlns:a16="http://schemas.microsoft.com/office/drawing/2014/main" id="{801F44F0-5197-4642-A083-A7CFCFBEE1E1}"/>
                </a:ext>
              </a:extLst>
            </p:cNvPr>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2980;p47">
              <a:extLst>
                <a:ext uri="{FF2B5EF4-FFF2-40B4-BE49-F238E27FC236}">
                  <a16:creationId xmlns:a16="http://schemas.microsoft.com/office/drawing/2014/main" id="{48D1AFA6-A553-4E08-8907-732E8B6ADCD3}"/>
                </a:ext>
              </a:extLst>
            </p:cNvPr>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2981;p47">
              <a:extLst>
                <a:ext uri="{FF2B5EF4-FFF2-40B4-BE49-F238E27FC236}">
                  <a16:creationId xmlns:a16="http://schemas.microsoft.com/office/drawing/2014/main" id="{61816B5A-8F1E-4100-A353-CF653CFDB9B0}"/>
                </a:ext>
              </a:extLst>
            </p:cNvPr>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2982;p47">
              <a:extLst>
                <a:ext uri="{FF2B5EF4-FFF2-40B4-BE49-F238E27FC236}">
                  <a16:creationId xmlns:a16="http://schemas.microsoft.com/office/drawing/2014/main" id="{5F9D8B31-D6B1-4596-82F5-19AF4E08D495}"/>
                </a:ext>
              </a:extLst>
            </p:cNvPr>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2983;p47">
              <a:extLst>
                <a:ext uri="{FF2B5EF4-FFF2-40B4-BE49-F238E27FC236}">
                  <a16:creationId xmlns:a16="http://schemas.microsoft.com/office/drawing/2014/main" id="{95C34450-CB54-4E20-A7D4-B1F788E87074}"/>
                </a:ext>
              </a:extLst>
            </p:cNvPr>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2984;p47">
              <a:extLst>
                <a:ext uri="{FF2B5EF4-FFF2-40B4-BE49-F238E27FC236}">
                  <a16:creationId xmlns:a16="http://schemas.microsoft.com/office/drawing/2014/main" id="{F27ABCFF-19EE-4B2C-B6F6-82B22AF3A372}"/>
                </a:ext>
              </a:extLst>
            </p:cNvPr>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2985;p47">
              <a:extLst>
                <a:ext uri="{FF2B5EF4-FFF2-40B4-BE49-F238E27FC236}">
                  <a16:creationId xmlns:a16="http://schemas.microsoft.com/office/drawing/2014/main" id="{C84D17F2-BCF8-4CAE-BE43-757CB4591D09}"/>
                </a:ext>
              </a:extLst>
            </p:cNvPr>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2986;p47">
              <a:extLst>
                <a:ext uri="{FF2B5EF4-FFF2-40B4-BE49-F238E27FC236}">
                  <a16:creationId xmlns:a16="http://schemas.microsoft.com/office/drawing/2014/main" id="{ED9858FC-A574-4DE8-BF20-7B95353D777C}"/>
                </a:ext>
              </a:extLst>
            </p:cNvPr>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2987;p47">
              <a:extLst>
                <a:ext uri="{FF2B5EF4-FFF2-40B4-BE49-F238E27FC236}">
                  <a16:creationId xmlns:a16="http://schemas.microsoft.com/office/drawing/2014/main" id="{6136F994-8B77-48BC-BE8F-6D3F6A418ACA}"/>
                </a:ext>
              </a:extLst>
            </p:cNvPr>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2988;p47">
              <a:extLst>
                <a:ext uri="{FF2B5EF4-FFF2-40B4-BE49-F238E27FC236}">
                  <a16:creationId xmlns:a16="http://schemas.microsoft.com/office/drawing/2014/main" id="{86E84489-A6C2-4752-8653-8D04DC065C45}"/>
                </a:ext>
              </a:extLst>
            </p:cNvPr>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2989;p47">
              <a:extLst>
                <a:ext uri="{FF2B5EF4-FFF2-40B4-BE49-F238E27FC236}">
                  <a16:creationId xmlns:a16="http://schemas.microsoft.com/office/drawing/2014/main" id="{77AAB0B2-1D84-4FB7-8D2A-D4D5064F3FF6}"/>
                </a:ext>
              </a:extLst>
            </p:cNvPr>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2990;p47">
              <a:extLst>
                <a:ext uri="{FF2B5EF4-FFF2-40B4-BE49-F238E27FC236}">
                  <a16:creationId xmlns:a16="http://schemas.microsoft.com/office/drawing/2014/main" id="{2C10FB1E-A290-4864-99A8-15955E428641}"/>
                </a:ext>
              </a:extLst>
            </p:cNvPr>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2991;p47">
              <a:extLst>
                <a:ext uri="{FF2B5EF4-FFF2-40B4-BE49-F238E27FC236}">
                  <a16:creationId xmlns:a16="http://schemas.microsoft.com/office/drawing/2014/main" id="{0E6E5773-7E99-4108-905F-E2B19F4BF4F9}"/>
                </a:ext>
              </a:extLst>
            </p:cNvPr>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2992;p47">
              <a:extLst>
                <a:ext uri="{FF2B5EF4-FFF2-40B4-BE49-F238E27FC236}">
                  <a16:creationId xmlns:a16="http://schemas.microsoft.com/office/drawing/2014/main" id="{0AEDCF3F-BF7B-47C8-8A26-AEF62DE3D336}"/>
                </a:ext>
              </a:extLst>
            </p:cNvPr>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2993;p47">
              <a:extLst>
                <a:ext uri="{FF2B5EF4-FFF2-40B4-BE49-F238E27FC236}">
                  <a16:creationId xmlns:a16="http://schemas.microsoft.com/office/drawing/2014/main" id="{B97FA81A-269F-48CC-992B-D4234FDFB2D6}"/>
                </a:ext>
              </a:extLst>
            </p:cNvPr>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2994;p47">
              <a:extLst>
                <a:ext uri="{FF2B5EF4-FFF2-40B4-BE49-F238E27FC236}">
                  <a16:creationId xmlns:a16="http://schemas.microsoft.com/office/drawing/2014/main" id="{6E4BC569-2241-47F3-A3C6-E93C9612F764}"/>
                </a:ext>
              </a:extLst>
            </p:cNvPr>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2995;p47">
              <a:extLst>
                <a:ext uri="{FF2B5EF4-FFF2-40B4-BE49-F238E27FC236}">
                  <a16:creationId xmlns:a16="http://schemas.microsoft.com/office/drawing/2014/main" id="{A7F09A4F-FE36-4C27-A0CF-17407278A64E}"/>
                </a:ext>
              </a:extLst>
            </p:cNvPr>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2996;p47">
              <a:extLst>
                <a:ext uri="{FF2B5EF4-FFF2-40B4-BE49-F238E27FC236}">
                  <a16:creationId xmlns:a16="http://schemas.microsoft.com/office/drawing/2014/main" id="{1EE16F72-345C-454B-B0CB-6D56B9A0BC18}"/>
                </a:ext>
              </a:extLst>
            </p:cNvPr>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2997;p47">
              <a:extLst>
                <a:ext uri="{FF2B5EF4-FFF2-40B4-BE49-F238E27FC236}">
                  <a16:creationId xmlns:a16="http://schemas.microsoft.com/office/drawing/2014/main" id="{349316B3-750D-4D2B-899D-ED7498E89EA5}"/>
                </a:ext>
              </a:extLst>
            </p:cNvPr>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2998;p47">
              <a:extLst>
                <a:ext uri="{FF2B5EF4-FFF2-40B4-BE49-F238E27FC236}">
                  <a16:creationId xmlns:a16="http://schemas.microsoft.com/office/drawing/2014/main" id="{BE98D08D-0B29-4A9C-BF66-F2CCB19B1BF1}"/>
                </a:ext>
              </a:extLst>
            </p:cNvPr>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2999;p47">
              <a:extLst>
                <a:ext uri="{FF2B5EF4-FFF2-40B4-BE49-F238E27FC236}">
                  <a16:creationId xmlns:a16="http://schemas.microsoft.com/office/drawing/2014/main" id="{4DBF261A-D8A6-45FC-BCC2-704A8C2051AD}"/>
                </a:ext>
              </a:extLst>
            </p:cNvPr>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000;p47">
              <a:extLst>
                <a:ext uri="{FF2B5EF4-FFF2-40B4-BE49-F238E27FC236}">
                  <a16:creationId xmlns:a16="http://schemas.microsoft.com/office/drawing/2014/main" id="{A399C5BA-ECF4-49CD-8F0F-752DE08B8761}"/>
                </a:ext>
              </a:extLst>
            </p:cNvPr>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001;p47">
              <a:extLst>
                <a:ext uri="{FF2B5EF4-FFF2-40B4-BE49-F238E27FC236}">
                  <a16:creationId xmlns:a16="http://schemas.microsoft.com/office/drawing/2014/main" id="{C12AA683-4840-4A29-A1F7-486D0549FF66}"/>
                </a:ext>
              </a:extLst>
            </p:cNvPr>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002;p47">
              <a:extLst>
                <a:ext uri="{FF2B5EF4-FFF2-40B4-BE49-F238E27FC236}">
                  <a16:creationId xmlns:a16="http://schemas.microsoft.com/office/drawing/2014/main" id="{689F1BF8-C522-4610-B081-B14CE6CB3A18}"/>
                </a:ext>
              </a:extLst>
            </p:cNvPr>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003;p47">
              <a:extLst>
                <a:ext uri="{FF2B5EF4-FFF2-40B4-BE49-F238E27FC236}">
                  <a16:creationId xmlns:a16="http://schemas.microsoft.com/office/drawing/2014/main" id="{D9C8C23B-5B02-4F3C-9502-2843BF79A190}"/>
                </a:ext>
              </a:extLst>
            </p:cNvPr>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004;p47">
              <a:extLst>
                <a:ext uri="{FF2B5EF4-FFF2-40B4-BE49-F238E27FC236}">
                  <a16:creationId xmlns:a16="http://schemas.microsoft.com/office/drawing/2014/main" id="{4E04A3D3-0F35-4573-9F7A-E20346ED6213}"/>
                </a:ext>
              </a:extLst>
            </p:cNvPr>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005;p47">
              <a:extLst>
                <a:ext uri="{FF2B5EF4-FFF2-40B4-BE49-F238E27FC236}">
                  <a16:creationId xmlns:a16="http://schemas.microsoft.com/office/drawing/2014/main" id="{8DB1CF1C-BE5B-4AB2-BD97-0F5B72924C8F}"/>
                </a:ext>
              </a:extLst>
            </p:cNvPr>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006;p47">
              <a:extLst>
                <a:ext uri="{FF2B5EF4-FFF2-40B4-BE49-F238E27FC236}">
                  <a16:creationId xmlns:a16="http://schemas.microsoft.com/office/drawing/2014/main" id="{0175B8A4-7C3A-4DD1-937B-27E723DABCCA}"/>
                </a:ext>
              </a:extLst>
            </p:cNvPr>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007;p47">
              <a:extLst>
                <a:ext uri="{FF2B5EF4-FFF2-40B4-BE49-F238E27FC236}">
                  <a16:creationId xmlns:a16="http://schemas.microsoft.com/office/drawing/2014/main" id="{614F62C6-9ACE-4B8C-92AD-DF11A8A1AE37}"/>
                </a:ext>
              </a:extLst>
            </p:cNvPr>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008;p47">
              <a:extLst>
                <a:ext uri="{FF2B5EF4-FFF2-40B4-BE49-F238E27FC236}">
                  <a16:creationId xmlns:a16="http://schemas.microsoft.com/office/drawing/2014/main" id="{AEE0F301-57D9-4D1F-9A6F-FFDAC2E59545}"/>
                </a:ext>
              </a:extLst>
            </p:cNvPr>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009;p47">
              <a:extLst>
                <a:ext uri="{FF2B5EF4-FFF2-40B4-BE49-F238E27FC236}">
                  <a16:creationId xmlns:a16="http://schemas.microsoft.com/office/drawing/2014/main" id="{1CA08106-9927-4910-937F-B91709C29E44}"/>
                </a:ext>
              </a:extLst>
            </p:cNvPr>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010;p47">
              <a:extLst>
                <a:ext uri="{FF2B5EF4-FFF2-40B4-BE49-F238E27FC236}">
                  <a16:creationId xmlns:a16="http://schemas.microsoft.com/office/drawing/2014/main" id="{7C5F1F6A-9B90-442B-B231-D302E6F747C9}"/>
                </a:ext>
              </a:extLst>
            </p:cNvPr>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011;p47">
              <a:extLst>
                <a:ext uri="{FF2B5EF4-FFF2-40B4-BE49-F238E27FC236}">
                  <a16:creationId xmlns:a16="http://schemas.microsoft.com/office/drawing/2014/main" id="{2AF24839-6690-44B1-894D-E299C2E5E667}"/>
                </a:ext>
              </a:extLst>
            </p:cNvPr>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012;p47">
              <a:extLst>
                <a:ext uri="{FF2B5EF4-FFF2-40B4-BE49-F238E27FC236}">
                  <a16:creationId xmlns:a16="http://schemas.microsoft.com/office/drawing/2014/main" id="{78D279D2-BC99-4AE0-AA0C-E60E46B96A33}"/>
                </a:ext>
              </a:extLst>
            </p:cNvPr>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013;p47">
              <a:extLst>
                <a:ext uri="{FF2B5EF4-FFF2-40B4-BE49-F238E27FC236}">
                  <a16:creationId xmlns:a16="http://schemas.microsoft.com/office/drawing/2014/main" id="{55F7C822-400A-4C18-AA7C-E0B3B06D4259}"/>
                </a:ext>
              </a:extLst>
            </p:cNvPr>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014;p47">
              <a:extLst>
                <a:ext uri="{FF2B5EF4-FFF2-40B4-BE49-F238E27FC236}">
                  <a16:creationId xmlns:a16="http://schemas.microsoft.com/office/drawing/2014/main" id="{DAFE1747-F451-4664-B356-541C3E7221C8}"/>
                </a:ext>
              </a:extLst>
            </p:cNvPr>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3015;p47">
              <a:extLst>
                <a:ext uri="{FF2B5EF4-FFF2-40B4-BE49-F238E27FC236}">
                  <a16:creationId xmlns:a16="http://schemas.microsoft.com/office/drawing/2014/main" id="{9E5ED498-DC16-4966-A297-5AC200505579}"/>
                </a:ext>
              </a:extLst>
            </p:cNvPr>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3016;p47">
              <a:extLst>
                <a:ext uri="{FF2B5EF4-FFF2-40B4-BE49-F238E27FC236}">
                  <a16:creationId xmlns:a16="http://schemas.microsoft.com/office/drawing/2014/main" id="{453A9877-43A1-434E-B3EE-A01A61D6B30F}"/>
                </a:ext>
              </a:extLst>
            </p:cNvPr>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017;p47">
              <a:extLst>
                <a:ext uri="{FF2B5EF4-FFF2-40B4-BE49-F238E27FC236}">
                  <a16:creationId xmlns:a16="http://schemas.microsoft.com/office/drawing/2014/main" id="{038A93D3-7984-4DD0-A706-938289B855F1}"/>
                </a:ext>
              </a:extLst>
            </p:cNvPr>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3018;p47">
              <a:extLst>
                <a:ext uri="{FF2B5EF4-FFF2-40B4-BE49-F238E27FC236}">
                  <a16:creationId xmlns:a16="http://schemas.microsoft.com/office/drawing/2014/main" id="{A22C398D-2BCB-44F0-9D00-6DB88AFDB35B}"/>
                </a:ext>
              </a:extLst>
            </p:cNvPr>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3019;p47">
              <a:extLst>
                <a:ext uri="{FF2B5EF4-FFF2-40B4-BE49-F238E27FC236}">
                  <a16:creationId xmlns:a16="http://schemas.microsoft.com/office/drawing/2014/main" id="{2BCE9931-7C4E-4172-9765-D5C6CE6FD1B9}"/>
                </a:ext>
              </a:extLst>
            </p:cNvPr>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3020;p47">
              <a:extLst>
                <a:ext uri="{FF2B5EF4-FFF2-40B4-BE49-F238E27FC236}">
                  <a16:creationId xmlns:a16="http://schemas.microsoft.com/office/drawing/2014/main" id="{E9CB89F7-123B-4AD3-B9AB-94E7FC9BE36E}"/>
                </a:ext>
              </a:extLst>
            </p:cNvPr>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3021;p47">
              <a:extLst>
                <a:ext uri="{FF2B5EF4-FFF2-40B4-BE49-F238E27FC236}">
                  <a16:creationId xmlns:a16="http://schemas.microsoft.com/office/drawing/2014/main" id="{CB33B838-4582-468D-B81D-C8D6363D2AED}"/>
                </a:ext>
              </a:extLst>
            </p:cNvPr>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3022;p47">
              <a:extLst>
                <a:ext uri="{FF2B5EF4-FFF2-40B4-BE49-F238E27FC236}">
                  <a16:creationId xmlns:a16="http://schemas.microsoft.com/office/drawing/2014/main" id="{0DF4C805-8A32-492B-A322-62E29CAC02A0}"/>
                </a:ext>
              </a:extLst>
            </p:cNvPr>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3023;p47">
              <a:extLst>
                <a:ext uri="{FF2B5EF4-FFF2-40B4-BE49-F238E27FC236}">
                  <a16:creationId xmlns:a16="http://schemas.microsoft.com/office/drawing/2014/main" id="{8A04EB0F-B9F9-4B28-8DFB-F92D001E6CFA}"/>
                </a:ext>
              </a:extLst>
            </p:cNvPr>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3024;p47">
              <a:extLst>
                <a:ext uri="{FF2B5EF4-FFF2-40B4-BE49-F238E27FC236}">
                  <a16:creationId xmlns:a16="http://schemas.microsoft.com/office/drawing/2014/main" id="{D5063F38-2598-40FB-B74F-4500A9889EFC}"/>
                </a:ext>
              </a:extLst>
            </p:cNvPr>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3025;p47">
              <a:extLst>
                <a:ext uri="{FF2B5EF4-FFF2-40B4-BE49-F238E27FC236}">
                  <a16:creationId xmlns:a16="http://schemas.microsoft.com/office/drawing/2014/main" id="{54418020-E413-422B-B196-F75544036A3E}"/>
                </a:ext>
              </a:extLst>
            </p:cNvPr>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3026;p47">
              <a:extLst>
                <a:ext uri="{FF2B5EF4-FFF2-40B4-BE49-F238E27FC236}">
                  <a16:creationId xmlns:a16="http://schemas.microsoft.com/office/drawing/2014/main" id="{186E2CD1-9856-4E75-8C98-2FC51604938A}"/>
                </a:ext>
              </a:extLst>
            </p:cNvPr>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3027;p47">
              <a:extLst>
                <a:ext uri="{FF2B5EF4-FFF2-40B4-BE49-F238E27FC236}">
                  <a16:creationId xmlns:a16="http://schemas.microsoft.com/office/drawing/2014/main" id="{1AD5C993-ABA2-49C2-B888-977286D1CE1D}"/>
                </a:ext>
              </a:extLst>
            </p:cNvPr>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3" name="Google Shape;3028;p47">
              <a:extLst>
                <a:ext uri="{FF2B5EF4-FFF2-40B4-BE49-F238E27FC236}">
                  <a16:creationId xmlns:a16="http://schemas.microsoft.com/office/drawing/2014/main" id="{F78AA73A-344E-4B23-B1CE-28FD73E8BDFC}"/>
                </a:ext>
              </a:extLst>
            </p:cNvPr>
            <p:cNvGrpSpPr/>
            <p:nvPr/>
          </p:nvGrpSpPr>
          <p:grpSpPr>
            <a:xfrm>
              <a:off x="3871486" y="368362"/>
              <a:ext cx="330894" cy="250785"/>
              <a:chOff x="6621095" y="1452181"/>
              <a:chExt cx="330894" cy="250785"/>
            </a:xfrm>
          </p:grpSpPr>
          <p:sp>
            <p:nvSpPr>
              <p:cNvPr id="430" name="Google Shape;3029;p47">
                <a:extLst>
                  <a:ext uri="{FF2B5EF4-FFF2-40B4-BE49-F238E27FC236}">
                    <a16:creationId xmlns:a16="http://schemas.microsoft.com/office/drawing/2014/main" id="{DD40B1E3-D087-4BF9-8750-38C228CA3828}"/>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3030;p47">
                <a:extLst>
                  <a:ext uri="{FF2B5EF4-FFF2-40B4-BE49-F238E27FC236}">
                    <a16:creationId xmlns:a16="http://schemas.microsoft.com/office/drawing/2014/main" id="{E67949E8-5F53-4C4E-A3C5-BB9E58DA91B5}"/>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3031;p47">
                <a:extLst>
                  <a:ext uri="{FF2B5EF4-FFF2-40B4-BE49-F238E27FC236}">
                    <a16:creationId xmlns:a16="http://schemas.microsoft.com/office/drawing/2014/main" id="{8D09716C-C07D-4930-A6D6-0F3ACD70F434}"/>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3032;p47">
                <a:extLst>
                  <a:ext uri="{FF2B5EF4-FFF2-40B4-BE49-F238E27FC236}">
                    <a16:creationId xmlns:a16="http://schemas.microsoft.com/office/drawing/2014/main" id="{8FEC7996-9E91-44D2-AC63-AF4AF587387A}"/>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3033;p47">
                <a:extLst>
                  <a:ext uri="{FF2B5EF4-FFF2-40B4-BE49-F238E27FC236}">
                    <a16:creationId xmlns:a16="http://schemas.microsoft.com/office/drawing/2014/main" id="{857C2094-942B-4D2E-820A-79A81B31BD87}"/>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4" name="Google Shape;3034;p47">
              <a:extLst>
                <a:ext uri="{FF2B5EF4-FFF2-40B4-BE49-F238E27FC236}">
                  <a16:creationId xmlns:a16="http://schemas.microsoft.com/office/drawing/2014/main" id="{584AB992-335F-49FF-84B1-6AC135828EC7}"/>
                </a:ext>
              </a:extLst>
            </p:cNvPr>
            <p:cNvGrpSpPr/>
            <p:nvPr/>
          </p:nvGrpSpPr>
          <p:grpSpPr>
            <a:xfrm>
              <a:off x="4704106" y="852569"/>
              <a:ext cx="330894" cy="250785"/>
              <a:chOff x="6621095" y="1452181"/>
              <a:chExt cx="330894" cy="250785"/>
            </a:xfrm>
          </p:grpSpPr>
          <p:sp>
            <p:nvSpPr>
              <p:cNvPr id="425" name="Google Shape;3035;p47">
                <a:extLst>
                  <a:ext uri="{FF2B5EF4-FFF2-40B4-BE49-F238E27FC236}">
                    <a16:creationId xmlns:a16="http://schemas.microsoft.com/office/drawing/2014/main" id="{23F5A6FB-94A2-47D9-A23D-66C507DF420E}"/>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3036;p47">
                <a:extLst>
                  <a:ext uri="{FF2B5EF4-FFF2-40B4-BE49-F238E27FC236}">
                    <a16:creationId xmlns:a16="http://schemas.microsoft.com/office/drawing/2014/main" id="{235C69BF-BB42-430B-899F-B19F436C6A15}"/>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3037;p47">
                <a:extLst>
                  <a:ext uri="{FF2B5EF4-FFF2-40B4-BE49-F238E27FC236}">
                    <a16:creationId xmlns:a16="http://schemas.microsoft.com/office/drawing/2014/main" id="{7FC73B63-36BF-48A3-90C3-155F5FC1EA3B}"/>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3038;p47">
                <a:extLst>
                  <a:ext uri="{FF2B5EF4-FFF2-40B4-BE49-F238E27FC236}">
                    <a16:creationId xmlns:a16="http://schemas.microsoft.com/office/drawing/2014/main" id="{9BDEEE3C-6DC7-4AF8-887F-BCDBCB0A8E19}"/>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3039;p47">
                <a:extLst>
                  <a:ext uri="{FF2B5EF4-FFF2-40B4-BE49-F238E27FC236}">
                    <a16:creationId xmlns:a16="http://schemas.microsoft.com/office/drawing/2014/main" id="{D67DDBC1-5B3F-4FBD-9859-0D0F3948A74F}"/>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5" name="Google Shape;3040;p47">
              <a:extLst>
                <a:ext uri="{FF2B5EF4-FFF2-40B4-BE49-F238E27FC236}">
                  <a16:creationId xmlns:a16="http://schemas.microsoft.com/office/drawing/2014/main" id="{4489D097-FDFD-44F8-9AEE-C5AF4B1E21CD}"/>
                </a:ext>
              </a:extLst>
            </p:cNvPr>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3041;p47">
              <a:extLst>
                <a:ext uri="{FF2B5EF4-FFF2-40B4-BE49-F238E27FC236}">
                  <a16:creationId xmlns:a16="http://schemas.microsoft.com/office/drawing/2014/main" id="{C5A313BC-68DD-4014-927E-8A49EAE399E4}"/>
                </a:ext>
              </a:extLst>
            </p:cNvPr>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7" name="Google Shape;3042;p47">
              <a:extLst>
                <a:ext uri="{FF2B5EF4-FFF2-40B4-BE49-F238E27FC236}">
                  <a16:creationId xmlns:a16="http://schemas.microsoft.com/office/drawing/2014/main" id="{B485A556-4E58-496D-A2E0-2995D35F6236}"/>
                </a:ext>
              </a:extLst>
            </p:cNvPr>
            <p:cNvGrpSpPr/>
            <p:nvPr/>
          </p:nvGrpSpPr>
          <p:grpSpPr>
            <a:xfrm flipH="1">
              <a:off x="2446567" y="1414370"/>
              <a:ext cx="298963" cy="226660"/>
              <a:chOff x="6621095" y="1452181"/>
              <a:chExt cx="330894" cy="250785"/>
            </a:xfrm>
          </p:grpSpPr>
          <p:sp>
            <p:nvSpPr>
              <p:cNvPr id="420" name="Google Shape;3043;p47">
                <a:extLst>
                  <a:ext uri="{FF2B5EF4-FFF2-40B4-BE49-F238E27FC236}">
                    <a16:creationId xmlns:a16="http://schemas.microsoft.com/office/drawing/2014/main" id="{ED56F71F-FB46-4CC0-BEF0-AD8238FC713A}"/>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3044;p47">
                <a:extLst>
                  <a:ext uri="{FF2B5EF4-FFF2-40B4-BE49-F238E27FC236}">
                    <a16:creationId xmlns:a16="http://schemas.microsoft.com/office/drawing/2014/main" id="{DCA1E954-36DB-4AA9-8A8C-E02C1BA42C5F}"/>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3045;p47">
                <a:extLst>
                  <a:ext uri="{FF2B5EF4-FFF2-40B4-BE49-F238E27FC236}">
                    <a16:creationId xmlns:a16="http://schemas.microsoft.com/office/drawing/2014/main" id="{A887033E-A13D-48A0-9886-2B533E0E3F77}"/>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3046;p47">
                <a:extLst>
                  <a:ext uri="{FF2B5EF4-FFF2-40B4-BE49-F238E27FC236}">
                    <a16:creationId xmlns:a16="http://schemas.microsoft.com/office/drawing/2014/main" id="{593A5F1C-3D78-49F0-97C2-5C1F8897A2D5}"/>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3047;p47">
                <a:extLst>
                  <a:ext uri="{FF2B5EF4-FFF2-40B4-BE49-F238E27FC236}">
                    <a16:creationId xmlns:a16="http://schemas.microsoft.com/office/drawing/2014/main" id="{62844F3F-6EBB-4115-B8F2-24FF56C14A6F}"/>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8" name="Google Shape;3048;p47">
              <a:extLst>
                <a:ext uri="{FF2B5EF4-FFF2-40B4-BE49-F238E27FC236}">
                  <a16:creationId xmlns:a16="http://schemas.microsoft.com/office/drawing/2014/main" id="{E0A0D85E-2675-434E-9DD3-302E51784C87}"/>
                </a:ext>
              </a:extLst>
            </p:cNvPr>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3049;p47">
              <a:extLst>
                <a:ext uri="{FF2B5EF4-FFF2-40B4-BE49-F238E27FC236}">
                  <a16:creationId xmlns:a16="http://schemas.microsoft.com/office/drawing/2014/main" id="{E0456462-F965-40A5-890E-F3174EA58195}"/>
                </a:ext>
              </a:extLst>
            </p:cNvPr>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10089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639318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pt-BR" dirty="0" err="1"/>
              <a:t>Prevent</a:t>
            </a:r>
            <a:r>
              <a:rPr lang="pt-BR" dirty="0"/>
              <a:t> </a:t>
            </a:r>
            <a:r>
              <a:rPr lang="pt-BR" dirty="0" err="1"/>
              <a:t>chargebacks</a:t>
            </a:r>
            <a:endParaRPr dirty="0"/>
          </a:p>
        </p:txBody>
      </p:sp>
      <p:sp>
        <p:nvSpPr>
          <p:cNvPr id="998" name="Google Shape;998;p20"/>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pt-BR" b="1" dirty="0" err="1"/>
              <a:t>Customer</a:t>
            </a:r>
            <a:endParaRPr lang="pt-BR" b="1" dirty="0"/>
          </a:p>
          <a:p>
            <a:pPr marL="285750" indent="-285750"/>
            <a:r>
              <a:rPr lang="en-US" dirty="0"/>
              <a:t>Purchase from reliable stores;</a:t>
            </a:r>
          </a:p>
          <a:p>
            <a:pPr marL="285750" indent="-285750"/>
            <a:r>
              <a:rPr lang="en-US" dirty="0"/>
              <a:t>Keep personal information secure;</a:t>
            </a:r>
          </a:p>
          <a:p>
            <a:pPr marL="285750" indent="-285750"/>
            <a:r>
              <a:rPr lang="en-US" dirty="0"/>
              <a:t>Communicate the issuing bank in case of lost and stolen card.</a:t>
            </a:r>
          </a:p>
        </p:txBody>
      </p:sp>
      <p:sp>
        <p:nvSpPr>
          <p:cNvPr id="999" name="Google Shape;999;p20"/>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Merchant</a:t>
            </a:r>
            <a:endParaRPr b="1" dirty="0"/>
          </a:p>
          <a:p>
            <a:pPr marL="285750" indent="-285750"/>
            <a:r>
              <a:rPr lang="en" dirty="0"/>
              <a:t>Work with good quality products;</a:t>
            </a:r>
          </a:p>
          <a:p>
            <a:pPr marL="285750" indent="-285750"/>
            <a:r>
              <a:rPr lang="pt-BR" dirty="0" err="1"/>
              <a:t>Deliver</a:t>
            </a:r>
            <a:r>
              <a:rPr lang="pt-BR" dirty="0"/>
              <a:t> </a:t>
            </a:r>
            <a:r>
              <a:rPr lang="pt-BR" dirty="0" err="1"/>
              <a:t>the</a:t>
            </a:r>
            <a:r>
              <a:rPr lang="pt-BR" dirty="0"/>
              <a:t> </a:t>
            </a:r>
            <a:r>
              <a:rPr lang="pt-BR" dirty="0" err="1"/>
              <a:t>product</a:t>
            </a:r>
            <a:r>
              <a:rPr lang="pt-BR" dirty="0"/>
              <a:t>/servisse </a:t>
            </a:r>
            <a:r>
              <a:rPr lang="pt-BR" dirty="0" err="1"/>
              <a:t>on</a:t>
            </a:r>
            <a:r>
              <a:rPr lang="pt-BR" dirty="0"/>
              <a:t> time;</a:t>
            </a:r>
          </a:p>
          <a:p>
            <a:pPr marL="285750" indent="-285750"/>
            <a:r>
              <a:rPr lang="pt-BR" dirty="0" err="1"/>
              <a:t>Keep</a:t>
            </a:r>
            <a:r>
              <a:rPr lang="pt-BR" dirty="0"/>
              <a:t> </a:t>
            </a:r>
            <a:r>
              <a:rPr lang="pt-BR" dirty="0" err="1"/>
              <a:t>customer</a:t>
            </a:r>
            <a:r>
              <a:rPr lang="pt-BR" dirty="0"/>
              <a:t> data </a:t>
            </a:r>
            <a:r>
              <a:rPr lang="pt-BR" dirty="0" err="1"/>
              <a:t>stored</a:t>
            </a:r>
            <a:r>
              <a:rPr lang="pt-BR" dirty="0"/>
              <a:t>.</a:t>
            </a:r>
            <a:endParaRPr dirty="0"/>
          </a:p>
        </p:txBody>
      </p:sp>
      <p:sp>
        <p:nvSpPr>
          <p:cNvPr id="1000" name="Google Shape;1000;p20"/>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Acquirer, Credit card band</a:t>
            </a:r>
            <a:endParaRPr b="1" dirty="0"/>
          </a:p>
          <a:p>
            <a:pPr marL="285750" indent="-285750"/>
            <a:r>
              <a:rPr lang="pt-BR" dirty="0" err="1"/>
              <a:t>Robust</a:t>
            </a:r>
            <a:r>
              <a:rPr lang="pt-BR" dirty="0"/>
              <a:t> </a:t>
            </a:r>
            <a:r>
              <a:rPr lang="pt-BR" dirty="0" err="1"/>
              <a:t>risk</a:t>
            </a:r>
            <a:r>
              <a:rPr lang="pt-BR" dirty="0"/>
              <a:t> </a:t>
            </a:r>
            <a:r>
              <a:rPr lang="pt-BR" dirty="0" err="1"/>
              <a:t>analysis</a:t>
            </a:r>
            <a:r>
              <a:rPr lang="pt-BR" dirty="0"/>
              <a:t> system;</a:t>
            </a:r>
          </a:p>
          <a:p>
            <a:pPr marL="0" lvl="0" indent="0" algn="l" rtl="0">
              <a:spcBef>
                <a:spcPts val="600"/>
              </a:spcBef>
              <a:spcAft>
                <a:spcPts val="0"/>
              </a:spcAft>
              <a:buNone/>
            </a:pPr>
            <a:endParaRPr dirty="0"/>
          </a:p>
          <a:p>
            <a:pPr marL="0" lvl="0" indent="0" algn="l" rtl="0">
              <a:spcBef>
                <a:spcPts val="600"/>
              </a:spcBef>
              <a:spcAft>
                <a:spcPts val="0"/>
              </a:spcAft>
              <a:buNone/>
            </a:pPr>
            <a:endParaRPr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1822923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733"/>
        <p:cNvGrpSpPr/>
        <p:nvPr/>
      </p:nvGrpSpPr>
      <p:grpSpPr>
        <a:xfrm>
          <a:off x="0" y="0"/>
          <a:ext cx="0" cy="0"/>
          <a:chOff x="0" y="0"/>
          <a:chExt cx="0" cy="0"/>
        </a:xfrm>
      </p:grpSpPr>
      <p:sp>
        <p:nvSpPr>
          <p:cNvPr id="1734" name="Google Shape;1734;p29"/>
          <p:cNvSpPr txBox="1">
            <a:spLocks noGrp="1"/>
          </p:cNvSpPr>
          <p:nvPr>
            <p:ph type="title"/>
          </p:nvPr>
        </p:nvSpPr>
        <p:spPr>
          <a:xfrm>
            <a:off x="457200" y="605600"/>
            <a:ext cx="62103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Prevent Chargebacks</a:t>
            </a:r>
            <a:endParaRPr dirty="0"/>
          </a:p>
        </p:txBody>
      </p:sp>
      <p:sp>
        <p:nvSpPr>
          <p:cNvPr id="1735" name="Google Shape;1735;p29"/>
          <p:cNvSpPr txBox="1">
            <a:spLocks noGrp="1"/>
          </p:cNvSpPr>
          <p:nvPr>
            <p:ph type="body" idx="1"/>
          </p:nvPr>
        </p:nvSpPr>
        <p:spPr>
          <a:xfrm>
            <a:off x="457200" y="19957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Yellow</a:t>
            </a:r>
            <a:endParaRPr b="1" dirty="0"/>
          </a:p>
          <a:p>
            <a:pPr marL="0" lvl="0" indent="0" algn="l" rtl="0">
              <a:spcBef>
                <a:spcPts val="600"/>
              </a:spcBef>
              <a:spcAft>
                <a:spcPts val="0"/>
              </a:spcAft>
              <a:buNone/>
            </a:pPr>
            <a:r>
              <a:rPr lang="en" sz="1200" dirty="0"/>
              <a:t>Is the color of gold, butter and ripe lemons. In the spectrum of visible light, yellow is found between green and orange.</a:t>
            </a:r>
            <a:endParaRPr sz="1200" dirty="0"/>
          </a:p>
        </p:txBody>
      </p:sp>
      <p:sp>
        <p:nvSpPr>
          <p:cNvPr id="1736" name="Google Shape;1736;p29"/>
          <p:cNvSpPr txBox="1">
            <a:spLocks noGrp="1"/>
          </p:cNvSpPr>
          <p:nvPr>
            <p:ph type="body" idx="2"/>
          </p:nvPr>
        </p:nvSpPr>
        <p:spPr>
          <a:xfrm>
            <a:off x="3290250" y="19957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Blue</a:t>
            </a:r>
            <a:endParaRPr b="1" dirty="0"/>
          </a:p>
          <a:p>
            <a:pPr marL="0" lvl="0" indent="0" algn="l" rtl="0">
              <a:spcBef>
                <a:spcPts val="600"/>
              </a:spcBef>
              <a:spcAft>
                <a:spcPts val="0"/>
              </a:spcAft>
              <a:buNone/>
            </a:pPr>
            <a:r>
              <a:rPr lang="en" sz="1200" dirty="0"/>
              <a:t>Is the colour of the clear sky and the deep sea. It is located between violet and green on the optical spectrum.</a:t>
            </a:r>
            <a:endParaRPr sz="1200" dirty="0"/>
          </a:p>
        </p:txBody>
      </p:sp>
      <p:sp>
        <p:nvSpPr>
          <p:cNvPr id="1737" name="Google Shape;1737;p29"/>
          <p:cNvSpPr txBox="1">
            <a:spLocks noGrp="1"/>
          </p:cNvSpPr>
          <p:nvPr>
            <p:ph type="body" idx="3"/>
          </p:nvPr>
        </p:nvSpPr>
        <p:spPr>
          <a:xfrm>
            <a:off x="6123300" y="19957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1738" name="Google Shape;1738;p2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23</a:t>
            </a:fld>
            <a:endParaRPr/>
          </a:p>
        </p:txBody>
      </p:sp>
      <p:sp>
        <p:nvSpPr>
          <p:cNvPr id="1739" name="Google Shape;1739;p29"/>
          <p:cNvSpPr txBox="1">
            <a:spLocks noGrp="1"/>
          </p:cNvSpPr>
          <p:nvPr>
            <p:ph type="body" idx="1"/>
          </p:nvPr>
        </p:nvSpPr>
        <p:spPr>
          <a:xfrm>
            <a:off x="457200" y="33673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1740" name="Google Shape;1740;p29"/>
          <p:cNvSpPr txBox="1">
            <a:spLocks noGrp="1"/>
          </p:cNvSpPr>
          <p:nvPr>
            <p:ph type="body" idx="2"/>
          </p:nvPr>
        </p:nvSpPr>
        <p:spPr>
          <a:xfrm>
            <a:off x="3290250" y="33673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1741" name="Google Shape;1741;p29"/>
          <p:cNvSpPr txBox="1">
            <a:spLocks noGrp="1"/>
          </p:cNvSpPr>
          <p:nvPr>
            <p:ph type="body" idx="3"/>
          </p:nvPr>
        </p:nvSpPr>
        <p:spPr>
          <a:xfrm>
            <a:off x="6123300" y="33673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Tree>
    <p:extLst>
      <p:ext uri="{BB962C8B-B14F-4D97-AF65-F5344CB8AC3E}">
        <p14:creationId xmlns:p14="http://schemas.microsoft.com/office/powerpoint/2010/main" val="1545599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005"/>
        <p:cNvGrpSpPr/>
        <p:nvPr/>
      </p:nvGrpSpPr>
      <p:grpSpPr>
        <a:xfrm>
          <a:off x="0" y="0"/>
          <a:ext cx="0" cy="0"/>
          <a:chOff x="0" y="0"/>
          <a:chExt cx="0" cy="0"/>
        </a:xfrm>
      </p:grpSpPr>
      <p:sp>
        <p:nvSpPr>
          <p:cNvPr id="1006" name="Google Shape;1006;p21"/>
          <p:cNvSpPr txBox="1">
            <a:spLocks noGrp="1"/>
          </p:cNvSpPr>
          <p:nvPr>
            <p:ph type="title"/>
          </p:nvPr>
        </p:nvSpPr>
        <p:spPr>
          <a:xfrm>
            <a:off x="457200" y="681800"/>
            <a:ext cx="36672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dirty="0"/>
              <a:t>A picture is worth a thousand words</a:t>
            </a:r>
            <a:endParaRPr sz="3600" dirty="0"/>
          </a:p>
        </p:txBody>
      </p:sp>
      <p:sp>
        <p:nvSpPr>
          <p:cNvPr id="1007" name="Google Shape;1007;p21"/>
          <p:cNvSpPr txBox="1">
            <a:spLocks noGrp="1"/>
          </p:cNvSpPr>
          <p:nvPr>
            <p:ph type="body" idx="1"/>
          </p:nvPr>
        </p:nvSpPr>
        <p:spPr>
          <a:xfrm>
            <a:off x="457200" y="2148150"/>
            <a:ext cx="3667200" cy="26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pic>
        <p:nvPicPr>
          <p:cNvPr id="1008" name="Google Shape;1008;p21"/>
          <p:cNvPicPr preferRelativeResize="0"/>
          <p:nvPr/>
        </p:nvPicPr>
        <p:blipFill rotWithShape="1">
          <a:blip r:embed="rId3">
            <a:alphaModFix/>
          </a:blip>
          <a:srcRect l="3295" r="37860"/>
          <a:stretch/>
        </p:blipFill>
        <p:spPr>
          <a:xfrm rot="10800000" flipH="1" flipV="1">
            <a:off x="4572000" y="0"/>
            <a:ext cx="4572000" cy="5143500"/>
          </a:xfrm>
          <a:prstGeom prst="snip1Rect">
            <a:avLst>
              <a:gd name="adj" fmla="val 9999"/>
            </a:avLst>
          </a:prstGeom>
          <a:noFill/>
          <a:ln>
            <a:noFill/>
          </a:ln>
        </p:spPr>
      </p:pic>
      <p:sp>
        <p:nvSpPr>
          <p:cNvPr id="1009" name="Google Shape;1009;p2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Agenda</a:t>
            </a:r>
            <a:endParaRPr dirty="0"/>
          </a:p>
        </p:txBody>
      </p:sp>
      <p:sp>
        <p:nvSpPr>
          <p:cNvPr id="1701" name="Google Shape;1701;p2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25</a:t>
            </a:fld>
            <a:endParaRPr/>
          </a:p>
        </p:txBody>
      </p:sp>
      <p:grpSp>
        <p:nvGrpSpPr>
          <p:cNvPr id="1702" name="Google Shape;1702;p28"/>
          <p:cNvGrpSpPr/>
          <p:nvPr/>
        </p:nvGrpSpPr>
        <p:grpSpPr>
          <a:xfrm>
            <a:off x="477963" y="1650359"/>
            <a:ext cx="2051418" cy="2588394"/>
            <a:chOff x="1083025" y="1574025"/>
            <a:chExt cx="1834900" cy="2315200"/>
          </a:xfrm>
        </p:grpSpPr>
        <p:sp>
          <p:nvSpPr>
            <p:cNvPr id="1703" name="Google Shape;1703;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2"/>
                  </a:solidFill>
                  <a:latin typeface="Barlow"/>
                  <a:ea typeface="Barlow"/>
                  <a:cs typeface="Barlow"/>
                  <a:sym typeface="Barlow"/>
                </a:rPr>
                <a:t>20XX</a:t>
              </a:r>
              <a:endParaRPr sz="800">
                <a:solidFill>
                  <a:schemeClr val="accent2"/>
                </a:solidFill>
                <a:latin typeface="Barlow"/>
                <a:ea typeface="Barlow"/>
                <a:cs typeface="Barlow"/>
                <a:sym typeface="Barlow"/>
              </a:endParaRPr>
            </a:p>
          </p:txBody>
        </p:sp>
        <p:sp>
          <p:nvSpPr>
            <p:cNvPr id="1704" name="Google Shape;1704;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a:solidFill>
                    <a:schemeClr val="accent2"/>
                  </a:solidFill>
                  <a:latin typeface="Barlow"/>
                  <a:ea typeface="Barlow"/>
                  <a:cs typeface="Barlow"/>
                  <a:sym typeface="Barlow"/>
                </a:rPr>
                <a:t>Lorem Ipsum</a:t>
              </a:r>
              <a:endParaRPr sz="1200" b="1">
                <a:solidFill>
                  <a:schemeClr val="accent2"/>
                </a:solidFill>
                <a:latin typeface="Barlow"/>
                <a:ea typeface="Barlow"/>
                <a:cs typeface="Barlow"/>
                <a:sym typeface="Barlow"/>
              </a:endParaRPr>
            </a:p>
          </p:txBody>
        </p:sp>
        <p:sp>
          <p:nvSpPr>
            <p:cNvPr id="1705" name="Google Shape;1705;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accent2"/>
                  </a:solidFill>
                  <a:latin typeface="Barlow"/>
                  <a:ea typeface="Barlow"/>
                  <a:cs typeface="Barlow"/>
                  <a:sym typeface="Barlow"/>
                </a:rPr>
                <a:t>Lorem ipsum dolor sit amet, consectetur adipiscing.</a:t>
              </a:r>
              <a:endParaRPr sz="1200">
                <a:solidFill>
                  <a:schemeClr val="accent2"/>
                </a:solidFill>
                <a:latin typeface="Barlow"/>
                <a:ea typeface="Barlow"/>
                <a:cs typeface="Barlow"/>
                <a:sym typeface="Barlow"/>
              </a:endParaRPr>
            </a:p>
          </p:txBody>
        </p:sp>
        <p:cxnSp>
          <p:nvCxnSpPr>
            <p:cNvPr id="1706" name="Google Shape;1706;p2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1707" name="Google Shape;1707;p28"/>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28"/>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28"/>
          <p:cNvGrpSpPr/>
          <p:nvPr/>
        </p:nvGrpSpPr>
        <p:grpSpPr>
          <a:xfrm>
            <a:off x="2388508" y="1650359"/>
            <a:ext cx="2051418" cy="2588394"/>
            <a:chOff x="1083025" y="1574025"/>
            <a:chExt cx="1834900" cy="2315200"/>
          </a:xfrm>
        </p:grpSpPr>
        <p:sp>
          <p:nvSpPr>
            <p:cNvPr id="1710" name="Google Shape;1710;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2"/>
                  </a:solidFill>
                  <a:latin typeface="Barlow"/>
                  <a:ea typeface="Barlow"/>
                  <a:cs typeface="Barlow"/>
                  <a:sym typeface="Barlow"/>
                </a:rPr>
                <a:t>20XX</a:t>
              </a:r>
              <a:endParaRPr sz="800">
                <a:solidFill>
                  <a:schemeClr val="accent2"/>
                </a:solidFill>
                <a:latin typeface="Barlow"/>
                <a:ea typeface="Barlow"/>
                <a:cs typeface="Barlow"/>
                <a:sym typeface="Barlow"/>
              </a:endParaRPr>
            </a:p>
          </p:txBody>
        </p:sp>
        <p:sp>
          <p:nvSpPr>
            <p:cNvPr id="1711" name="Google Shape;1711;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a:solidFill>
                    <a:schemeClr val="accent2"/>
                  </a:solidFill>
                  <a:latin typeface="Barlow"/>
                  <a:ea typeface="Barlow"/>
                  <a:cs typeface="Barlow"/>
                  <a:sym typeface="Barlow"/>
                </a:rPr>
                <a:t>Lorem Ipsum</a:t>
              </a:r>
              <a:endParaRPr sz="1200" b="1">
                <a:solidFill>
                  <a:schemeClr val="accent2"/>
                </a:solidFill>
                <a:latin typeface="Barlow"/>
                <a:ea typeface="Barlow"/>
                <a:cs typeface="Barlow"/>
                <a:sym typeface="Barlow"/>
              </a:endParaRPr>
            </a:p>
          </p:txBody>
        </p:sp>
        <p:sp>
          <p:nvSpPr>
            <p:cNvPr id="1712" name="Google Shape;1712;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accent2"/>
                  </a:solidFill>
                  <a:latin typeface="Barlow"/>
                  <a:ea typeface="Barlow"/>
                  <a:cs typeface="Barlow"/>
                  <a:sym typeface="Barlow"/>
                </a:rPr>
                <a:t>Lorem ipsum dolor sit amet, consectetur adipiscing.</a:t>
              </a:r>
              <a:endParaRPr sz="1200">
                <a:solidFill>
                  <a:schemeClr val="accent2"/>
                </a:solidFill>
                <a:latin typeface="Barlow"/>
                <a:ea typeface="Barlow"/>
                <a:cs typeface="Barlow"/>
                <a:sym typeface="Barlow"/>
              </a:endParaRPr>
            </a:p>
          </p:txBody>
        </p:sp>
        <p:cxnSp>
          <p:nvCxnSpPr>
            <p:cNvPr id="1713" name="Google Shape;1713;p2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1714" name="Google Shape;1714;p28"/>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5" name="Google Shape;1715;p28"/>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28"/>
          <p:cNvGrpSpPr/>
          <p:nvPr/>
        </p:nvGrpSpPr>
        <p:grpSpPr>
          <a:xfrm>
            <a:off x="4302291" y="1649564"/>
            <a:ext cx="2051418" cy="2588394"/>
            <a:chOff x="1083025" y="1574025"/>
            <a:chExt cx="1834900" cy="2315200"/>
          </a:xfrm>
        </p:grpSpPr>
        <p:sp>
          <p:nvSpPr>
            <p:cNvPr id="1717" name="Google Shape;1717;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dk2"/>
                  </a:solidFill>
                  <a:latin typeface="Barlow"/>
                  <a:ea typeface="Barlow"/>
                  <a:cs typeface="Barlow"/>
                  <a:sym typeface="Barlow"/>
                </a:rPr>
                <a:t>20XX</a:t>
              </a:r>
              <a:endParaRPr sz="800">
                <a:solidFill>
                  <a:schemeClr val="dk2"/>
                </a:solidFill>
                <a:latin typeface="Barlow"/>
                <a:ea typeface="Barlow"/>
                <a:cs typeface="Barlow"/>
                <a:sym typeface="Barlow"/>
              </a:endParaRPr>
            </a:p>
          </p:txBody>
        </p:sp>
        <p:sp>
          <p:nvSpPr>
            <p:cNvPr id="1718" name="Google Shape;1718;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a:solidFill>
                    <a:schemeClr val="dk2"/>
                  </a:solidFill>
                  <a:latin typeface="Barlow"/>
                  <a:ea typeface="Barlow"/>
                  <a:cs typeface="Barlow"/>
                  <a:sym typeface="Barlow"/>
                </a:rPr>
                <a:t>Lorem Ipsum</a:t>
              </a:r>
              <a:endParaRPr sz="1200" b="1">
                <a:solidFill>
                  <a:schemeClr val="dk2"/>
                </a:solidFill>
                <a:latin typeface="Barlow"/>
                <a:ea typeface="Barlow"/>
                <a:cs typeface="Barlow"/>
                <a:sym typeface="Barlow"/>
              </a:endParaRPr>
            </a:p>
          </p:txBody>
        </p:sp>
        <p:sp>
          <p:nvSpPr>
            <p:cNvPr id="1719" name="Google Shape;1719;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dk2"/>
                  </a:solidFill>
                  <a:latin typeface="Barlow"/>
                  <a:ea typeface="Barlow"/>
                  <a:cs typeface="Barlow"/>
                  <a:sym typeface="Barlow"/>
                </a:rPr>
                <a:t>Lorem ipsum dolor sit amet, consectetur adipiscing.</a:t>
              </a:r>
              <a:endParaRPr sz="1200">
                <a:solidFill>
                  <a:schemeClr val="dk2"/>
                </a:solidFill>
                <a:latin typeface="Barlow"/>
                <a:ea typeface="Barlow"/>
                <a:cs typeface="Barlow"/>
                <a:sym typeface="Barlow"/>
              </a:endParaRPr>
            </a:p>
          </p:txBody>
        </p:sp>
        <p:cxnSp>
          <p:nvCxnSpPr>
            <p:cNvPr id="1720" name="Google Shape;1720;p28"/>
            <p:cNvCxnSpPr/>
            <p:nvPr/>
          </p:nvCxnSpPr>
          <p:spPr>
            <a:xfrm>
              <a:off x="2180202" y="1695421"/>
              <a:ext cx="718500" cy="741900"/>
            </a:xfrm>
            <a:prstGeom prst="straightConnector1">
              <a:avLst/>
            </a:prstGeom>
            <a:noFill/>
            <a:ln w="9525" cap="flat" cmpd="sng">
              <a:solidFill>
                <a:srgbClr val="DADCE5"/>
              </a:solidFill>
              <a:prstDash val="solid"/>
              <a:round/>
              <a:headEnd type="none" w="sm" len="sm"/>
              <a:tailEnd type="none" w="sm" len="sm"/>
            </a:ln>
          </p:spPr>
        </p:cxnSp>
        <p:sp>
          <p:nvSpPr>
            <p:cNvPr id="1721" name="Google Shape;1721;p28"/>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2" name="Google Shape;1722;p28"/>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28"/>
          <p:cNvGrpSpPr/>
          <p:nvPr/>
        </p:nvGrpSpPr>
        <p:grpSpPr>
          <a:xfrm>
            <a:off x="6217659" y="1649551"/>
            <a:ext cx="2051418" cy="2588394"/>
            <a:chOff x="1083025" y="1574025"/>
            <a:chExt cx="1834900" cy="2315200"/>
          </a:xfrm>
        </p:grpSpPr>
        <p:sp>
          <p:nvSpPr>
            <p:cNvPr id="1724" name="Google Shape;1724;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dk2"/>
                  </a:solidFill>
                  <a:latin typeface="Barlow"/>
                  <a:ea typeface="Barlow"/>
                  <a:cs typeface="Barlow"/>
                  <a:sym typeface="Barlow"/>
                </a:rPr>
                <a:t>20XX</a:t>
              </a:r>
              <a:endParaRPr sz="800">
                <a:solidFill>
                  <a:schemeClr val="dk2"/>
                </a:solidFill>
                <a:latin typeface="Barlow"/>
                <a:ea typeface="Barlow"/>
                <a:cs typeface="Barlow"/>
                <a:sym typeface="Barlow"/>
              </a:endParaRPr>
            </a:p>
          </p:txBody>
        </p:sp>
        <p:sp>
          <p:nvSpPr>
            <p:cNvPr id="1725" name="Google Shape;1725;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a:solidFill>
                    <a:schemeClr val="dk2"/>
                  </a:solidFill>
                  <a:latin typeface="Barlow"/>
                  <a:ea typeface="Barlow"/>
                  <a:cs typeface="Barlow"/>
                  <a:sym typeface="Barlow"/>
                </a:rPr>
                <a:t>Lorem Ipsum</a:t>
              </a:r>
              <a:endParaRPr sz="1200" b="1">
                <a:solidFill>
                  <a:schemeClr val="dk2"/>
                </a:solidFill>
                <a:latin typeface="Barlow"/>
                <a:ea typeface="Barlow"/>
                <a:cs typeface="Barlow"/>
                <a:sym typeface="Barlow"/>
              </a:endParaRPr>
            </a:p>
          </p:txBody>
        </p:sp>
        <p:sp>
          <p:nvSpPr>
            <p:cNvPr id="1726" name="Google Shape;1726;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dk2"/>
                  </a:solidFill>
                  <a:latin typeface="Barlow"/>
                  <a:ea typeface="Barlow"/>
                  <a:cs typeface="Barlow"/>
                  <a:sym typeface="Barlow"/>
                </a:rPr>
                <a:t>Lorem ipsum dolor sit amet, consectetur adipiscing.</a:t>
              </a:r>
              <a:endParaRPr sz="1200">
                <a:solidFill>
                  <a:schemeClr val="dk2"/>
                </a:solidFill>
                <a:latin typeface="Barlow"/>
                <a:ea typeface="Barlow"/>
                <a:cs typeface="Barlow"/>
                <a:sym typeface="Barlow"/>
              </a:endParaRPr>
            </a:p>
          </p:txBody>
        </p:sp>
        <p:cxnSp>
          <p:nvCxnSpPr>
            <p:cNvPr id="1727" name="Google Shape;1727;p28"/>
            <p:cNvCxnSpPr/>
            <p:nvPr/>
          </p:nvCxnSpPr>
          <p:spPr>
            <a:xfrm>
              <a:off x="2180202" y="1695421"/>
              <a:ext cx="718500" cy="741900"/>
            </a:xfrm>
            <a:prstGeom prst="straightConnector1">
              <a:avLst/>
            </a:prstGeom>
            <a:noFill/>
            <a:ln w="9525" cap="flat" cmpd="sng">
              <a:solidFill>
                <a:srgbClr val="DADCE5"/>
              </a:solidFill>
              <a:prstDash val="solid"/>
              <a:round/>
              <a:headEnd type="none" w="sm" len="sm"/>
              <a:tailEnd type="none" w="sm" len="sm"/>
            </a:ln>
          </p:spPr>
        </p:cxnSp>
        <p:sp>
          <p:nvSpPr>
            <p:cNvPr id="1728" name="Google Shape;1728;p28"/>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9" name="Google Shape;1729;p28"/>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27712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378"/>
        <p:cNvGrpSpPr/>
        <p:nvPr/>
      </p:nvGrpSpPr>
      <p:grpSpPr>
        <a:xfrm>
          <a:off x="0" y="0"/>
          <a:ext cx="0" cy="0"/>
          <a:chOff x="0" y="0"/>
          <a:chExt cx="0" cy="0"/>
        </a:xfrm>
      </p:grpSpPr>
      <p:sp>
        <p:nvSpPr>
          <p:cNvPr id="379" name="Google Shape;379;p14"/>
          <p:cNvSpPr txBox="1">
            <a:spLocks noGrp="1"/>
          </p:cNvSpPr>
          <p:nvPr>
            <p:ph type="ctrTitle" idx="4294967295"/>
          </p:nvPr>
        </p:nvSpPr>
        <p:spPr>
          <a:xfrm>
            <a:off x="685800" y="1202438"/>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dirty="0"/>
              <a:t>HELLO!</a:t>
            </a:r>
            <a:endParaRPr sz="7200" dirty="0"/>
          </a:p>
        </p:txBody>
      </p:sp>
      <p:sp>
        <p:nvSpPr>
          <p:cNvPr id="380" name="Google Shape;380;p14"/>
          <p:cNvSpPr txBox="1">
            <a:spLocks noGrp="1"/>
          </p:cNvSpPr>
          <p:nvPr>
            <p:ph type="subTitle" idx="4294967295"/>
          </p:nvPr>
        </p:nvSpPr>
        <p:spPr>
          <a:xfrm>
            <a:off x="685800" y="2021059"/>
            <a:ext cx="4343700" cy="192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b="1" dirty="0">
                <a:solidFill>
                  <a:schemeClr val="accent1"/>
                </a:solidFill>
                <a:latin typeface="Barlow"/>
                <a:ea typeface="Barlow"/>
                <a:cs typeface="Barlow"/>
                <a:sym typeface="Barlow"/>
              </a:rPr>
              <a:t>I am Jayden Smith</a:t>
            </a:r>
            <a:endParaRPr sz="3600" b="1" dirty="0">
              <a:solidFill>
                <a:schemeClr val="accent1"/>
              </a:solidFill>
              <a:latin typeface="Barlow"/>
              <a:ea typeface="Barlow"/>
              <a:cs typeface="Barlow"/>
              <a:sym typeface="Barlow"/>
            </a:endParaRPr>
          </a:p>
          <a:p>
            <a:pPr marL="0" lvl="0" indent="0" algn="l" rtl="0">
              <a:spcBef>
                <a:spcPts val="600"/>
              </a:spcBef>
              <a:spcAft>
                <a:spcPts val="0"/>
              </a:spcAft>
              <a:buClr>
                <a:schemeClr val="dk1"/>
              </a:buClr>
              <a:buSzPts val="1100"/>
              <a:buFont typeface="Arial"/>
              <a:buNone/>
            </a:pPr>
            <a:r>
              <a:rPr lang="en" dirty="0"/>
              <a:t>I am here because I love to give presentations. </a:t>
            </a:r>
            <a:endParaRPr dirty="0"/>
          </a:p>
          <a:p>
            <a:pPr marL="0" lvl="0" indent="0" algn="l" rtl="0">
              <a:spcBef>
                <a:spcPts val="600"/>
              </a:spcBef>
              <a:spcAft>
                <a:spcPts val="0"/>
              </a:spcAft>
              <a:buClr>
                <a:schemeClr val="dk1"/>
              </a:buClr>
              <a:buSzPts val="1100"/>
              <a:buFont typeface="Arial"/>
              <a:buNone/>
            </a:pPr>
            <a:r>
              <a:rPr lang="en" dirty="0"/>
              <a:t>You can find me at @username</a:t>
            </a:r>
            <a:endParaRPr sz="3600" b="1" dirty="0"/>
          </a:p>
        </p:txBody>
      </p:sp>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26</a:t>
            </a:fld>
            <a:endParaRPr/>
          </a:p>
        </p:txBody>
      </p:sp>
      <p:pic>
        <p:nvPicPr>
          <p:cNvPr id="382" name="Google Shape;382;p14"/>
          <p:cNvPicPr preferRelativeResize="0"/>
          <p:nvPr/>
        </p:nvPicPr>
        <p:blipFill rotWithShape="1">
          <a:blip r:embed="rId3">
            <a:alphaModFix/>
          </a:blip>
          <a:srcRect l="15415" t="4445" r="9823" b="45713"/>
          <a:stretch/>
        </p:blipFill>
        <p:spPr>
          <a:xfrm>
            <a:off x="5187600" y="1173450"/>
            <a:ext cx="2796600" cy="2796600"/>
          </a:xfrm>
          <a:prstGeom prst="ellipse">
            <a:avLst/>
          </a:prstGeom>
          <a:noFill/>
          <a:ln>
            <a:noFill/>
          </a:ln>
        </p:spPr>
      </p:pic>
      <p:grpSp>
        <p:nvGrpSpPr>
          <p:cNvPr id="383" name="Google Shape;383;p14"/>
          <p:cNvGrpSpPr/>
          <p:nvPr/>
        </p:nvGrpSpPr>
        <p:grpSpPr>
          <a:xfrm>
            <a:off x="7479302" y="1963085"/>
            <a:ext cx="885996" cy="2673675"/>
            <a:chOff x="5678143" y="1151382"/>
            <a:chExt cx="345795" cy="1043508"/>
          </a:xfrm>
        </p:grpSpPr>
        <p:sp>
          <p:nvSpPr>
            <p:cNvPr id="384" name="Google Shape;384;p14"/>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14"/>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14"/>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14"/>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14"/>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14"/>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14"/>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14"/>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4"/>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14"/>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14"/>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14"/>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14"/>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14"/>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14"/>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gradFill>
              <a:gsLst>
                <a:gs pos="0">
                  <a:schemeClr val="accent1"/>
                </a:gs>
                <a:gs pos="50000">
                  <a:schemeClr val="accent1"/>
                </a:gs>
                <a:gs pos="100000">
                  <a:schemeClr val="accen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14"/>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14"/>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Transition headline</a:t>
            </a:r>
            <a:endParaRPr dirty="0"/>
          </a:p>
        </p:txBody>
      </p:sp>
      <p:sp>
        <p:nvSpPr>
          <p:cNvPr id="406" name="Google Shape;406;p15"/>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Let’s start with the first set of slides</a:t>
            </a:r>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Quotations are commonly printed as a means of inspiration and to invoke philosophical thoughts from the reader.</a:t>
            </a:r>
            <a:endParaRPr/>
          </a:p>
        </p:txBody>
      </p:sp>
      <p:sp>
        <p:nvSpPr>
          <p:cNvPr id="519" name="Google Shape;519;p1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28</a:t>
            </a:fld>
            <a:endParaRPr/>
          </a:p>
        </p:txBody>
      </p:sp>
      <p:grpSp>
        <p:nvGrpSpPr>
          <p:cNvPr id="520" name="Google Shape;520;p16"/>
          <p:cNvGrpSpPr/>
          <p:nvPr/>
        </p:nvGrpSpPr>
        <p:grpSpPr>
          <a:xfrm>
            <a:off x="6230973" y="930400"/>
            <a:ext cx="2318495" cy="3612478"/>
            <a:chOff x="6661328" y="2103554"/>
            <a:chExt cx="850574" cy="1325339"/>
          </a:xfrm>
        </p:grpSpPr>
        <p:sp>
          <p:nvSpPr>
            <p:cNvPr id="521" name="Google Shape;521;p16"/>
            <p:cNvSpPr/>
            <p:nvPr/>
          </p:nvSpPr>
          <p:spPr>
            <a:xfrm>
              <a:off x="7216759" y="3070053"/>
              <a:ext cx="247057" cy="142875"/>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16"/>
            <p:cNvSpPr/>
            <p:nvPr/>
          </p:nvSpPr>
          <p:spPr>
            <a:xfrm>
              <a:off x="7342016" y="3123138"/>
              <a:ext cx="71660" cy="55453"/>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6"/>
            <p:cNvSpPr/>
            <p:nvPr/>
          </p:nvSpPr>
          <p:spPr>
            <a:xfrm>
              <a:off x="7342406" y="3141358"/>
              <a:ext cx="71304" cy="37263"/>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16"/>
            <p:cNvSpPr/>
            <p:nvPr/>
          </p:nvSpPr>
          <p:spPr>
            <a:xfrm>
              <a:off x="7268719" y="3095364"/>
              <a:ext cx="71613" cy="53417"/>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16"/>
            <p:cNvSpPr/>
            <p:nvPr/>
          </p:nvSpPr>
          <p:spPr>
            <a:xfrm>
              <a:off x="7268869" y="3112444"/>
              <a:ext cx="71304" cy="37267"/>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16"/>
            <p:cNvSpPr/>
            <p:nvPr/>
          </p:nvSpPr>
          <p:spPr>
            <a:xfrm>
              <a:off x="7286737" y="2775175"/>
              <a:ext cx="123184" cy="35382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16"/>
            <p:cNvSpPr/>
            <p:nvPr/>
          </p:nvSpPr>
          <p:spPr>
            <a:xfrm>
              <a:off x="7314533" y="2554952"/>
              <a:ext cx="78868" cy="76871"/>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16"/>
            <p:cNvSpPr/>
            <p:nvPr/>
          </p:nvSpPr>
          <p:spPr>
            <a:xfrm>
              <a:off x="7190170" y="2579409"/>
              <a:ext cx="118999" cy="169986"/>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16"/>
            <p:cNvSpPr/>
            <p:nvPr/>
          </p:nvSpPr>
          <p:spPr>
            <a:xfrm>
              <a:off x="7180686" y="2720915"/>
              <a:ext cx="56790" cy="37169"/>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16"/>
            <p:cNvSpPr/>
            <p:nvPr/>
          </p:nvSpPr>
          <p:spPr>
            <a:xfrm>
              <a:off x="7182331" y="2728860"/>
              <a:ext cx="37082" cy="30910"/>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16"/>
            <p:cNvSpPr/>
            <p:nvPr/>
          </p:nvSpPr>
          <p:spPr>
            <a:xfrm>
              <a:off x="7286654" y="2565698"/>
              <a:ext cx="128280" cy="258276"/>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16"/>
            <p:cNvSpPr/>
            <p:nvPr/>
          </p:nvSpPr>
          <p:spPr>
            <a:xfrm>
              <a:off x="7391109" y="2618517"/>
              <a:ext cx="49710" cy="228160"/>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16"/>
            <p:cNvSpPr/>
            <p:nvPr/>
          </p:nvSpPr>
          <p:spPr>
            <a:xfrm>
              <a:off x="7311279" y="2475275"/>
              <a:ext cx="85098" cy="10381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16"/>
            <p:cNvSpPr/>
            <p:nvPr/>
          </p:nvSpPr>
          <p:spPr>
            <a:xfrm>
              <a:off x="7314515" y="2466234"/>
              <a:ext cx="89964" cy="88884"/>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6"/>
            <p:cNvSpPr/>
            <p:nvPr/>
          </p:nvSpPr>
          <p:spPr>
            <a:xfrm>
              <a:off x="7384763" y="2604603"/>
              <a:ext cx="55737" cy="75876"/>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16"/>
            <p:cNvSpPr/>
            <p:nvPr/>
          </p:nvSpPr>
          <p:spPr>
            <a:xfrm>
              <a:off x="7269438" y="2565933"/>
              <a:ext cx="45289" cy="73030"/>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16"/>
            <p:cNvSpPr/>
            <p:nvPr/>
          </p:nvSpPr>
          <p:spPr>
            <a:xfrm>
              <a:off x="6661328" y="3286571"/>
              <a:ext cx="246169" cy="142323"/>
            </a:xfrm>
            <a:custGeom>
              <a:avLst/>
              <a:gdLst/>
              <a:ahLst/>
              <a:cxnLst/>
              <a:rect l="l" t="t" r="r" b="b"/>
              <a:pathLst>
                <a:path w="657677" h="380237" extrusionOk="0">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16"/>
            <p:cNvSpPr/>
            <p:nvPr/>
          </p:nvSpPr>
          <p:spPr>
            <a:xfrm>
              <a:off x="6681151" y="2824698"/>
              <a:ext cx="58982" cy="128668"/>
            </a:xfrm>
            <a:custGeom>
              <a:avLst/>
              <a:gdLst/>
              <a:ahLst/>
              <a:cxnLst/>
              <a:rect l="l" t="t" r="r" b="b"/>
              <a:pathLst>
                <a:path w="157580" h="343757" extrusionOk="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16"/>
            <p:cNvSpPr/>
            <p:nvPr/>
          </p:nvSpPr>
          <p:spPr>
            <a:xfrm>
              <a:off x="6689412" y="2771791"/>
              <a:ext cx="42428" cy="81725"/>
            </a:xfrm>
            <a:custGeom>
              <a:avLst/>
              <a:gdLst/>
              <a:ahLst/>
              <a:cxnLst/>
              <a:rect l="l" t="t" r="r" b="b"/>
              <a:pathLst>
                <a:path w="113353" h="218341" extrusionOk="0">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16"/>
            <p:cNvSpPr/>
            <p:nvPr/>
          </p:nvSpPr>
          <p:spPr>
            <a:xfrm>
              <a:off x="6782889" y="3337575"/>
              <a:ext cx="91454" cy="51556"/>
            </a:xfrm>
            <a:custGeom>
              <a:avLst/>
              <a:gdLst/>
              <a:ahLst/>
              <a:cxnLst/>
              <a:rect l="l" t="t" r="r" b="b"/>
              <a:pathLst>
                <a:path w="244333" h="137739" extrusionOk="0">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16"/>
            <p:cNvSpPr/>
            <p:nvPr/>
          </p:nvSpPr>
          <p:spPr>
            <a:xfrm>
              <a:off x="6784412" y="3346110"/>
              <a:ext cx="89915" cy="43199"/>
            </a:xfrm>
            <a:custGeom>
              <a:avLst/>
              <a:gdLst/>
              <a:ahLst/>
              <a:cxnLst/>
              <a:rect l="l" t="t" r="r" b="b"/>
              <a:pathLst>
                <a:path w="240222" h="115414" extrusionOk="0">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16"/>
            <p:cNvSpPr/>
            <p:nvPr/>
          </p:nvSpPr>
          <p:spPr>
            <a:xfrm>
              <a:off x="6715968" y="3307485"/>
              <a:ext cx="91493" cy="51556"/>
            </a:xfrm>
            <a:custGeom>
              <a:avLst/>
              <a:gdLst/>
              <a:ahLst/>
              <a:cxnLst/>
              <a:rect l="l" t="t" r="r" b="b"/>
              <a:pathLst>
                <a:path w="244438" h="137739" extrusionOk="0">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6"/>
            <p:cNvSpPr/>
            <p:nvPr/>
          </p:nvSpPr>
          <p:spPr>
            <a:xfrm>
              <a:off x="6717638" y="3316019"/>
              <a:ext cx="89951" cy="43199"/>
            </a:xfrm>
            <a:custGeom>
              <a:avLst/>
              <a:gdLst/>
              <a:ahLst/>
              <a:cxnLst/>
              <a:rect l="l" t="t" r="r" b="b"/>
              <a:pathLst>
                <a:path w="240317" h="115414" extrusionOk="0">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6"/>
            <p:cNvSpPr/>
            <p:nvPr/>
          </p:nvSpPr>
          <p:spPr>
            <a:xfrm>
              <a:off x="6715994" y="2973759"/>
              <a:ext cx="133983" cy="378277"/>
            </a:xfrm>
            <a:custGeom>
              <a:avLst/>
              <a:gdLst/>
              <a:ahLst/>
              <a:cxnLst/>
              <a:rect l="l" t="t" r="r" b="b"/>
              <a:pathLst>
                <a:path w="357956" h="1010624" extrusionOk="0">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6"/>
            <p:cNvSpPr/>
            <p:nvPr/>
          </p:nvSpPr>
          <p:spPr>
            <a:xfrm>
              <a:off x="6733197" y="2663396"/>
              <a:ext cx="97219" cy="155678"/>
            </a:xfrm>
            <a:custGeom>
              <a:avLst/>
              <a:gdLst/>
              <a:ahLst/>
              <a:cxnLst/>
              <a:rect l="l" t="t" r="r" b="b"/>
              <a:pathLst>
                <a:path w="259735" h="415919" extrusionOk="0">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6"/>
            <p:cNvSpPr/>
            <p:nvPr/>
          </p:nvSpPr>
          <p:spPr>
            <a:xfrm>
              <a:off x="6701449" y="2773633"/>
              <a:ext cx="149347" cy="247668"/>
            </a:xfrm>
            <a:custGeom>
              <a:avLst/>
              <a:gdLst/>
              <a:ahLst/>
              <a:cxnLst/>
              <a:rect l="l" t="t" r="r" b="b"/>
              <a:pathLst>
                <a:path w="399004" h="661684" extrusionOk="0">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16"/>
            <p:cNvSpPr/>
            <p:nvPr/>
          </p:nvSpPr>
          <p:spPr>
            <a:xfrm>
              <a:off x="6807278" y="2804619"/>
              <a:ext cx="188299" cy="147777"/>
            </a:xfrm>
            <a:custGeom>
              <a:avLst/>
              <a:gdLst/>
              <a:ahLst/>
              <a:cxnLst/>
              <a:rect l="l" t="t" r="r" b="b"/>
              <a:pathLst>
                <a:path w="503069" h="394810" extrusionOk="0">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16"/>
            <p:cNvSpPr/>
            <p:nvPr/>
          </p:nvSpPr>
          <p:spPr>
            <a:xfrm>
              <a:off x="6800502" y="2801416"/>
              <a:ext cx="57697" cy="84545"/>
            </a:xfrm>
            <a:custGeom>
              <a:avLst/>
              <a:gdLst/>
              <a:ahLst/>
              <a:cxnLst/>
              <a:rect l="l" t="t" r="r" b="b"/>
              <a:pathLst>
                <a:path w="154147" h="225876" extrusionOk="0">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6"/>
            <p:cNvSpPr/>
            <p:nvPr/>
          </p:nvSpPr>
          <p:spPr>
            <a:xfrm>
              <a:off x="6736209" y="2656556"/>
              <a:ext cx="94148" cy="104017"/>
            </a:xfrm>
            <a:custGeom>
              <a:avLst/>
              <a:gdLst/>
              <a:ahLst/>
              <a:cxnLst/>
              <a:rect l="l" t="t" r="r" b="b"/>
              <a:pathLst>
                <a:path w="251532" h="277898" extrusionOk="0">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6"/>
            <p:cNvSpPr/>
            <p:nvPr/>
          </p:nvSpPr>
          <p:spPr>
            <a:xfrm>
              <a:off x="6938621" y="2869615"/>
              <a:ext cx="28491" cy="25068"/>
            </a:xfrm>
            <a:custGeom>
              <a:avLst/>
              <a:gdLst/>
              <a:ahLst/>
              <a:cxnLst/>
              <a:rect l="l" t="t" r="r" b="b"/>
              <a:pathLst>
                <a:path w="76119" h="66973" extrusionOk="0">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1" name="Google Shape;551;p16"/>
            <p:cNvGrpSpPr/>
            <p:nvPr/>
          </p:nvGrpSpPr>
          <p:grpSpPr>
            <a:xfrm>
              <a:off x="6930455" y="2860622"/>
              <a:ext cx="82395" cy="49453"/>
              <a:chOff x="4865564" y="4292025"/>
              <a:chExt cx="220130" cy="132120"/>
            </a:xfrm>
          </p:grpSpPr>
          <p:sp>
            <p:nvSpPr>
              <p:cNvPr id="552" name="Google Shape;552;p16"/>
              <p:cNvSpPr/>
              <p:nvPr/>
            </p:nvSpPr>
            <p:spPr>
              <a:xfrm>
                <a:off x="4866015" y="4297264"/>
                <a:ext cx="219679" cy="126881"/>
              </a:xfrm>
              <a:custGeom>
                <a:avLst/>
                <a:gdLst/>
                <a:ahLst/>
                <a:cxnLst/>
                <a:rect l="l" t="t" r="r" b="b"/>
                <a:pathLst>
                  <a:path w="219679" h="126881" extrusionOk="0">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16"/>
              <p:cNvSpPr/>
              <p:nvPr/>
            </p:nvSpPr>
            <p:spPr>
              <a:xfrm>
                <a:off x="4865564" y="4379690"/>
                <a:ext cx="6086" cy="5238"/>
              </a:xfrm>
              <a:custGeom>
                <a:avLst/>
                <a:gdLst/>
                <a:ahLst/>
                <a:cxnLst/>
                <a:rect l="l" t="t" r="r" b="b"/>
                <a:pathLst>
                  <a:path w="6086" h="5238" extrusionOk="0">
                    <a:moveTo>
                      <a:pt x="0" y="5239"/>
                    </a:moveTo>
                    <a:lnTo>
                      <a:pt x="0" y="0"/>
                    </a:lnTo>
                    <a:lnTo>
                      <a:pt x="6086" y="2286"/>
                    </a:lnTo>
                    <a:lnTo>
                      <a:pt x="0" y="523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16"/>
              <p:cNvSpPr/>
              <p:nvPr/>
            </p:nvSpPr>
            <p:spPr>
              <a:xfrm>
                <a:off x="5080003" y="4331398"/>
                <a:ext cx="4849" cy="4953"/>
              </a:xfrm>
              <a:custGeom>
                <a:avLst/>
                <a:gdLst/>
                <a:ahLst/>
                <a:cxnLst/>
                <a:rect l="l" t="t" r="r" b="b"/>
                <a:pathLst>
                  <a:path w="4849" h="4953" extrusionOk="0">
                    <a:moveTo>
                      <a:pt x="4850" y="4953"/>
                    </a:moveTo>
                    <a:lnTo>
                      <a:pt x="4850" y="0"/>
                    </a:lnTo>
                    <a:lnTo>
                      <a:pt x="0" y="3048"/>
                    </a:lnTo>
                    <a:lnTo>
                      <a:pt x="4850" y="49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16"/>
              <p:cNvSpPr/>
              <p:nvPr/>
            </p:nvSpPr>
            <p:spPr>
              <a:xfrm>
                <a:off x="4866015" y="4293038"/>
                <a:ext cx="219203" cy="126874"/>
              </a:xfrm>
              <a:custGeom>
                <a:avLst/>
                <a:gdLst/>
                <a:ahLst/>
                <a:cxnLst/>
                <a:rect l="l" t="t" r="r" b="b"/>
                <a:pathLst>
                  <a:path w="219203" h="126874" extrusionOk="0">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16"/>
              <p:cNvSpPr/>
              <p:nvPr/>
            </p:nvSpPr>
            <p:spPr>
              <a:xfrm rot="-1790023">
                <a:off x="4877359" y="4403357"/>
                <a:ext cx="1145" cy="2102"/>
              </a:xfrm>
              <a:custGeom>
                <a:avLst/>
                <a:gdLst/>
                <a:ahLst/>
                <a:cxnLst/>
                <a:rect l="l" t="t" r="r" b="b"/>
                <a:pathLst>
                  <a:path w="1145" h="2102" extrusionOk="0">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16"/>
              <p:cNvSpPr/>
              <p:nvPr/>
            </p:nvSpPr>
            <p:spPr>
              <a:xfrm rot="-1801764">
                <a:off x="4877140" y="4391533"/>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16"/>
              <p:cNvSpPr/>
              <p:nvPr/>
            </p:nvSpPr>
            <p:spPr>
              <a:xfrm rot="-1801764">
                <a:off x="4879874" y="4393221"/>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16"/>
              <p:cNvSpPr/>
              <p:nvPr/>
            </p:nvSpPr>
            <p:spPr>
              <a:xfrm rot="-1801764">
                <a:off x="4882642" y="4394683"/>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16"/>
              <p:cNvSpPr/>
              <p:nvPr/>
            </p:nvSpPr>
            <p:spPr>
              <a:xfrm rot="-1801764">
                <a:off x="4905957" y="4408254"/>
                <a:ext cx="1140" cy="2093"/>
              </a:xfrm>
              <a:custGeom>
                <a:avLst/>
                <a:gdLst/>
                <a:ahLst/>
                <a:cxnLst/>
                <a:rect l="l" t="t" r="r" b="b"/>
                <a:pathLst>
                  <a:path w="1141" h="2095" extrusionOk="0">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6"/>
              <p:cNvSpPr/>
              <p:nvPr/>
            </p:nvSpPr>
            <p:spPr>
              <a:xfrm rot="-1801764">
                <a:off x="4908679" y="4409799"/>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16"/>
              <p:cNvSpPr/>
              <p:nvPr/>
            </p:nvSpPr>
            <p:spPr>
              <a:xfrm rot="-1801764">
                <a:off x="4911365" y="4411405"/>
                <a:ext cx="1140" cy="2093"/>
              </a:xfrm>
              <a:custGeom>
                <a:avLst/>
                <a:gdLst/>
                <a:ahLst/>
                <a:cxnLst/>
                <a:rect l="l" t="t" r="r" b="b"/>
                <a:pathLst>
                  <a:path w="1141" h="2095" extrusionOk="0">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16"/>
              <p:cNvSpPr/>
              <p:nvPr/>
            </p:nvSpPr>
            <p:spPr>
              <a:xfrm rot="-1801764">
                <a:off x="4914086" y="4412950"/>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16"/>
              <p:cNvSpPr/>
              <p:nvPr/>
            </p:nvSpPr>
            <p:spPr>
              <a:xfrm>
                <a:off x="4890288" y="4399104"/>
                <a:ext cx="9224" cy="6794"/>
              </a:xfrm>
              <a:custGeom>
                <a:avLst/>
                <a:gdLst/>
                <a:ahLst/>
                <a:cxnLst/>
                <a:rect l="l" t="t" r="r" b="b"/>
                <a:pathLst>
                  <a:path w="9224" h="6794" extrusionOk="0">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6"/>
              <p:cNvSpPr/>
              <p:nvPr/>
            </p:nvSpPr>
            <p:spPr>
              <a:xfrm>
                <a:off x="5060033" y="4346638"/>
                <a:ext cx="8558" cy="6096"/>
              </a:xfrm>
              <a:custGeom>
                <a:avLst/>
                <a:gdLst/>
                <a:ahLst/>
                <a:cxnLst/>
                <a:rect l="l" t="t" r="r" b="b"/>
                <a:pathLst>
                  <a:path w="8558" h="6096" extrusionOk="0">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16"/>
              <p:cNvSpPr/>
              <p:nvPr/>
            </p:nvSpPr>
            <p:spPr>
              <a:xfrm>
                <a:off x="5049382" y="4352829"/>
                <a:ext cx="8559" cy="6096"/>
              </a:xfrm>
              <a:custGeom>
                <a:avLst/>
                <a:gdLst/>
                <a:ahLst/>
                <a:cxnLst/>
                <a:rect l="l" t="t" r="r" b="b"/>
                <a:pathLst>
                  <a:path w="8559" h="6096" extrusionOk="0">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16"/>
              <p:cNvSpPr/>
              <p:nvPr/>
            </p:nvSpPr>
            <p:spPr>
              <a:xfrm>
                <a:off x="4866015" y="4292025"/>
                <a:ext cx="219679" cy="127142"/>
              </a:xfrm>
              <a:custGeom>
                <a:avLst/>
                <a:gdLst/>
                <a:ahLst/>
                <a:cxnLst/>
                <a:rect l="l" t="t" r="r" b="b"/>
                <a:pathLst>
                  <a:path w="219679" h="127142" extrusionOk="0">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16"/>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16"/>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16"/>
              <p:cNvSpPr/>
              <p:nvPr/>
            </p:nvSpPr>
            <p:spPr>
              <a:xfrm>
                <a:off x="5044723" y="4311872"/>
                <a:ext cx="5135" cy="2857"/>
              </a:xfrm>
              <a:custGeom>
                <a:avLst/>
                <a:gdLst/>
                <a:ahLst/>
                <a:cxnLst/>
                <a:rect l="l" t="t" r="r" b="b"/>
                <a:pathLst>
                  <a:path w="5135" h="2857" extrusionOk="0">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16"/>
              <p:cNvSpPr/>
              <p:nvPr/>
            </p:nvSpPr>
            <p:spPr>
              <a:xfrm>
                <a:off x="5046530" y="4312698"/>
                <a:ext cx="1521" cy="1221"/>
              </a:xfrm>
              <a:custGeom>
                <a:avLst/>
                <a:gdLst/>
                <a:ahLst/>
                <a:cxnLst/>
                <a:rect l="l" t="t" r="r" b="b"/>
                <a:pathLst>
                  <a:path w="1521" h="1221" extrusionOk="0">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72" name="Google Shape;572;p16"/>
            <p:cNvSpPr/>
            <p:nvPr/>
          </p:nvSpPr>
          <p:spPr>
            <a:xfrm>
              <a:off x="6948039" y="2876090"/>
              <a:ext cx="48317" cy="40269"/>
            </a:xfrm>
            <a:custGeom>
              <a:avLst/>
              <a:gdLst/>
              <a:ahLst/>
              <a:cxnLst/>
              <a:rect l="l" t="t" r="r" b="b"/>
              <a:pathLst>
                <a:path w="129087" h="107584" extrusionOk="0">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16"/>
            <p:cNvSpPr/>
            <p:nvPr/>
          </p:nvSpPr>
          <p:spPr>
            <a:xfrm>
              <a:off x="6688913" y="2310158"/>
              <a:ext cx="266346" cy="294746"/>
            </a:xfrm>
            <a:custGeom>
              <a:avLst/>
              <a:gdLst/>
              <a:ahLst/>
              <a:cxnLst/>
              <a:rect l="l" t="t" r="r" b="b"/>
              <a:pathLst>
                <a:path w="711585" h="787458" extrusionOk="0">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16"/>
            <p:cNvSpPr/>
            <p:nvPr/>
          </p:nvSpPr>
          <p:spPr>
            <a:xfrm>
              <a:off x="6681190" y="2324699"/>
              <a:ext cx="248446" cy="281264"/>
            </a:xfrm>
            <a:custGeom>
              <a:avLst/>
              <a:gdLst/>
              <a:ahLst/>
              <a:cxnLst/>
              <a:rect l="l" t="t" r="r" b="b"/>
              <a:pathLst>
                <a:path w="663763" h="751441" extrusionOk="0">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16"/>
            <p:cNvSpPr/>
            <p:nvPr/>
          </p:nvSpPr>
          <p:spPr>
            <a:xfrm>
              <a:off x="7244522" y="2103554"/>
              <a:ext cx="267380" cy="295937"/>
            </a:xfrm>
            <a:custGeom>
              <a:avLst/>
              <a:gdLst/>
              <a:ahLst/>
              <a:cxnLst/>
              <a:rect l="l" t="t" r="r" b="b"/>
              <a:pathLst>
                <a:path w="713014" h="789165" extrusionOk="0">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16"/>
            <p:cNvSpPr/>
            <p:nvPr/>
          </p:nvSpPr>
          <p:spPr>
            <a:xfrm>
              <a:off x="7236798" y="2118137"/>
              <a:ext cx="249375" cy="282304"/>
            </a:xfrm>
            <a:custGeom>
              <a:avLst/>
              <a:gdLst/>
              <a:ahLst/>
              <a:cxnLst/>
              <a:rect l="l" t="t" r="r" b="b"/>
              <a:pathLst>
                <a:path w="665000" h="752811" extrusionOk="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16"/>
            <p:cNvSpPr/>
            <p:nvPr/>
          </p:nvSpPr>
          <p:spPr>
            <a:xfrm rot="-1798898">
              <a:off x="7282126" y="2196393"/>
              <a:ext cx="24191" cy="41957"/>
            </a:xfrm>
            <a:custGeom>
              <a:avLst/>
              <a:gdLst/>
              <a:ahLst/>
              <a:cxnLst/>
              <a:rect l="l" t="t" r="r" b="b"/>
              <a:pathLst>
                <a:path w="64474" h="111823" extrusionOk="0">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16"/>
            <p:cNvSpPr/>
            <p:nvPr/>
          </p:nvSpPr>
          <p:spPr>
            <a:xfrm rot="-1778992">
              <a:off x="7345395" y="2232411"/>
              <a:ext cx="24194" cy="41962"/>
            </a:xfrm>
            <a:custGeom>
              <a:avLst/>
              <a:gdLst/>
              <a:ahLst/>
              <a:cxnLst/>
              <a:rect l="l" t="t" r="r" b="b"/>
              <a:pathLst>
                <a:path w="64696" h="112208" extrusionOk="0">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16"/>
            <p:cNvSpPr/>
            <p:nvPr/>
          </p:nvSpPr>
          <p:spPr>
            <a:xfrm rot="-1798898">
              <a:off x="7404420" y="2267151"/>
              <a:ext cx="24191" cy="41957"/>
            </a:xfrm>
            <a:custGeom>
              <a:avLst/>
              <a:gdLst/>
              <a:ahLst/>
              <a:cxnLst/>
              <a:rect l="l" t="t" r="r" b="b"/>
              <a:pathLst>
                <a:path w="64474" h="111823" extrusionOk="0">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16"/>
            <p:cNvSpPr/>
            <p:nvPr/>
          </p:nvSpPr>
          <p:spPr>
            <a:xfrm>
              <a:off x="7054307" y="2375460"/>
              <a:ext cx="81342" cy="108498"/>
            </a:xfrm>
            <a:custGeom>
              <a:avLst/>
              <a:gdLst/>
              <a:ahLst/>
              <a:cxnLst/>
              <a:rect l="l" t="t" r="r" b="b"/>
              <a:pathLst>
                <a:path w="216911" h="289327" extrusionOk="0">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16"/>
            <p:cNvSpPr/>
            <p:nvPr/>
          </p:nvSpPr>
          <p:spPr>
            <a:xfrm rot="-1798898">
              <a:off x="7049958" y="2378905"/>
              <a:ext cx="64153" cy="111361"/>
            </a:xfrm>
            <a:custGeom>
              <a:avLst/>
              <a:gdLst/>
              <a:ahLst/>
              <a:cxnLst/>
              <a:rect l="l" t="t" r="r" b="b"/>
              <a:pathLst>
                <a:path w="170980" h="296798" extrusionOk="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16"/>
            <p:cNvSpPr/>
            <p:nvPr/>
          </p:nvSpPr>
          <p:spPr>
            <a:xfrm rot="-1798898">
              <a:off x="7061883" y="2407428"/>
              <a:ext cx="9134" cy="15868"/>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16"/>
            <p:cNvSpPr/>
            <p:nvPr/>
          </p:nvSpPr>
          <p:spPr>
            <a:xfrm rot="-1798898">
              <a:off x="7092283" y="2424967"/>
              <a:ext cx="9134" cy="15868"/>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16"/>
            <p:cNvSpPr/>
            <p:nvPr/>
          </p:nvSpPr>
          <p:spPr>
            <a:xfrm>
              <a:off x="7066445" y="2439547"/>
              <a:ext cx="31881" cy="22328"/>
            </a:xfrm>
            <a:custGeom>
              <a:avLst/>
              <a:gdLst/>
              <a:ahLst/>
              <a:cxnLst/>
              <a:rect l="l" t="t" r="r" b="b"/>
              <a:pathLst>
                <a:path w="85015" h="59542" extrusionOk="0">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16"/>
            <p:cNvSpPr/>
            <p:nvPr/>
          </p:nvSpPr>
          <p:spPr>
            <a:xfrm>
              <a:off x="7016984" y="2605070"/>
              <a:ext cx="22181" cy="70080"/>
            </a:xfrm>
            <a:custGeom>
              <a:avLst/>
              <a:gdLst/>
              <a:ahLst/>
              <a:cxnLst/>
              <a:rect l="l" t="t" r="r" b="b"/>
              <a:pathLst>
                <a:path w="59149" h="186880" extrusionOk="0">
                  <a:moveTo>
                    <a:pt x="0" y="152591"/>
                  </a:moveTo>
                  <a:lnTo>
                    <a:pt x="59149" y="186881"/>
                  </a:lnTo>
                  <a:lnTo>
                    <a:pt x="59149" y="34195"/>
                  </a:lnTo>
                  <a:lnTo>
                    <a:pt x="0" y="0"/>
                  </a:lnTo>
                  <a:lnTo>
                    <a:pt x="0" y="152591"/>
                  </a:lnTo>
                  <a:close/>
                </a:path>
              </a:pathLst>
            </a:custGeom>
            <a:solidFill>
              <a:srgbClr val="115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16"/>
            <p:cNvSpPr/>
            <p:nvPr/>
          </p:nvSpPr>
          <p:spPr>
            <a:xfrm>
              <a:off x="7016984" y="2594731"/>
              <a:ext cx="41045" cy="23253"/>
            </a:xfrm>
            <a:custGeom>
              <a:avLst/>
              <a:gdLst/>
              <a:ahLst/>
              <a:cxnLst/>
              <a:rect l="l" t="t" r="r" b="b"/>
              <a:pathLst>
                <a:path w="109454" h="62007" extrusionOk="0">
                  <a:moveTo>
                    <a:pt x="59149" y="62008"/>
                  </a:moveTo>
                  <a:lnTo>
                    <a:pt x="0" y="27718"/>
                  </a:lnTo>
                  <a:lnTo>
                    <a:pt x="47928" y="0"/>
                  </a:lnTo>
                  <a:lnTo>
                    <a:pt x="109455" y="34480"/>
                  </a:lnTo>
                  <a:lnTo>
                    <a:pt x="59149" y="62008"/>
                  </a:lnTo>
                  <a:close/>
                </a:path>
              </a:pathLst>
            </a:custGeom>
            <a:solidFill>
              <a:srgbClr val="3C7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16"/>
            <p:cNvSpPr/>
            <p:nvPr/>
          </p:nvSpPr>
          <p:spPr>
            <a:xfrm>
              <a:off x="7057740" y="2595705"/>
              <a:ext cx="65605" cy="105819"/>
            </a:xfrm>
            <a:custGeom>
              <a:avLst/>
              <a:gdLst/>
              <a:ahLst/>
              <a:cxnLst/>
              <a:rect l="l" t="t" r="r" b="b"/>
              <a:pathLst>
                <a:path w="174947" h="282184" extrusionOk="0">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16"/>
            <p:cNvSpPr/>
            <p:nvPr/>
          </p:nvSpPr>
          <p:spPr>
            <a:xfrm>
              <a:off x="7095932" y="2684289"/>
              <a:ext cx="13087" cy="23860"/>
            </a:xfrm>
            <a:custGeom>
              <a:avLst/>
              <a:gdLst/>
              <a:ahLst/>
              <a:cxnLst/>
              <a:rect l="l" t="t" r="r" b="b"/>
              <a:pathLst>
                <a:path w="34899" h="63627" extrusionOk="0">
                  <a:moveTo>
                    <a:pt x="0" y="63627"/>
                  </a:moveTo>
                  <a:lnTo>
                    <a:pt x="34900" y="43148"/>
                  </a:lnTo>
                  <a:lnTo>
                    <a:pt x="3138" y="0"/>
                  </a:lnTo>
                  <a:lnTo>
                    <a:pt x="0" y="6362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16"/>
            <p:cNvSpPr/>
            <p:nvPr/>
          </p:nvSpPr>
          <p:spPr>
            <a:xfrm>
              <a:off x="7045282" y="2602986"/>
              <a:ext cx="65605" cy="105693"/>
            </a:xfrm>
            <a:custGeom>
              <a:avLst/>
              <a:gdLst/>
              <a:ahLst/>
              <a:cxnLst/>
              <a:rect l="l" t="t" r="r" b="b"/>
              <a:pathLst>
                <a:path w="174947" h="281849" extrusionOk="0">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This is a</a:t>
            </a:r>
            <a:br>
              <a:rPr lang="en"/>
            </a:br>
            <a:r>
              <a:rPr lang="en"/>
              <a:t>slide title</a:t>
            </a:r>
            <a:endParaRPr/>
          </a:p>
        </p:txBody>
      </p:sp>
      <p:sp>
        <p:nvSpPr>
          <p:cNvPr id="595" name="Google Shape;595;p17"/>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
              <a:t>Here you have a list of items</a:t>
            </a:r>
            <a:endParaRPr/>
          </a:p>
          <a:p>
            <a:pPr marL="457200" lvl="0" indent="-342900" algn="l" rtl="0">
              <a:spcBef>
                <a:spcPts val="0"/>
              </a:spcBef>
              <a:spcAft>
                <a:spcPts val="0"/>
              </a:spcAft>
              <a:buSzPts val="1800"/>
              <a:buChar char="▸"/>
            </a:pPr>
            <a:r>
              <a:rPr lang="en"/>
              <a:t>And some text</a:t>
            </a:r>
            <a:endParaRPr/>
          </a:p>
          <a:p>
            <a:pPr marL="457200" lvl="0" indent="-342900" algn="l" rtl="0">
              <a:spcBef>
                <a:spcPts val="0"/>
              </a:spcBef>
              <a:spcAft>
                <a:spcPts val="0"/>
              </a:spcAft>
              <a:buSzPts val="1800"/>
              <a:buChar char="▸"/>
            </a:pPr>
            <a:r>
              <a:rPr lang="en"/>
              <a:t>But remember not to overload your slides with content</a:t>
            </a:r>
            <a:endParaRPr/>
          </a:p>
          <a:p>
            <a:pPr marL="0" lvl="0" indent="0" algn="l" rtl="0">
              <a:spcBef>
                <a:spcPts val="600"/>
              </a:spcBef>
              <a:spcAft>
                <a:spcPts val="0"/>
              </a:spcAft>
              <a:buNone/>
            </a:pPr>
            <a:r>
              <a:rPr lang="en"/>
              <a:t>Your audience will listen to you or read the content, but won’t do both. </a:t>
            </a:r>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29</a:t>
            </a:fld>
            <a:endParaRPr/>
          </a:p>
        </p:txBody>
      </p:sp>
      <p:grpSp>
        <p:nvGrpSpPr>
          <p:cNvPr id="597" name="Google Shape;597;p17"/>
          <p:cNvGrpSpPr/>
          <p:nvPr/>
        </p:nvGrpSpPr>
        <p:grpSpPr>
          <a:xfrm>
            <a:off x="5796744" y="1573487"/>
            <a:ext cx="2928488" cy="3139481"/>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Understanding the Industry</a:t>
            </a:r>
            <a:endParaRPr dirty="0"/>
          </a:p>
        </p:txBody>
      </p:sp>
      <p:sp>
        <p:nvSpPr>
          <p:cNvPr id="595" name="Google Shape;595;p17"/>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pt-BR" b="1" dirty="0"/>
              <a:t>1. Money </a:t>
            </a:r>
            <a:r>
              <a:rPr lang="pt-BR" b="1" dirty="0" err="1"/>
              <a:t>flow</a:t>
            </a:r>
            <a:r>
              <a:rPr lang="pt-BR" dirty="0"/>
              <a:t>, </a:t>
            </a:r>
            <a:r>
              <a:rPr lang="pt-BR" b="1" dirty="0" err="1"/>
              <a:t>Information</a:t>
            </a:r>
            <a:r>
              <a:rPr lang="pt-BR" b="1" dirty="0"/>
              <a:t> </a:t>
            </a:r>
            <a:r>
              <a:rPr lang="pt-BR" b="1" dirty="0" err="1"/>
              <a:t>flow</a:t>
            </a:r>
            <a:r>
              <a:rPr lang="pt-BR" b="1" dirty="0"/>
              <a:t> </a:t>
            </a:r>
            <a:r>
              <a:rPr lang="pt-BR" dirty="0" err="1"/>
              <a:t>and</a:t>
            </a:r>
            <a:r>
              <a:rPr lang="pt-BR" dirty="0"/>
              <a:t> </a:t>
            </a:r>
            <a:r>
              <a:rPr lang="pt-BR" dirty="0" err="1"/>
              <a:t>the</a:t>
            </a:r>
            <a:r>
              <a:rPr lang="pt-BR" dirty="0"/>
              <a:t> </a:t>
            </a:r>
            <a:r>
              <a:rPr lang="pt-BR" b="1" dirty="0"/>
              <a:t>role </a:t>
            </a:r>
            <a:r>
              <a:rPr lang="pt-BR" b="1" dirty="0" err="1"/>
              <a:t>of</a:t>
            </a:r>
            <a:r>
              <a:rPr lang="pt-BR" b="1" dirty="0"/>
              <a:t> </a:t>
            </a:r>
            <a:r>
              <a:rPr lang="pt-BR" b="1" dirty="0" err="1"/>
              <a:t>the</a:t>
            </a:r>
            <a:r>
              <a:rPr lang="pt-BR" b="1" dirty="0"/>
              <a:t> </a:t>
            </a:r>
            <a:r>
              <a:rPr lang="pt-BR" b="1" dirty="0" err="1"/>
              <a:t>main</a:t>
            </a:r>
            <a:r>
              <a:rPr lang="pt-BR" b="1" dirty="0"/>
              <a:t> players</a:t>
            </a:r>
            <a:r>
              <a:rPr lang="pt-BR" dirty="0"/>
              <a:t> in </a:t>
            </a:r>
            <a:r>
              <a:rPr lang="pt-BR" dirty="0" err="1"/>
              <a:t>the</a:t>
            </a:r>
            <a:r>
              <a:rPr lang="pt-BR" dirty="0"/>
              <a:t> </a:t>
            </a:r>
            <a:r>
              <a:rPr lang="pt-BR" dirty="0" err="1"/>
              <a:t>payment</a:t>
            </a:r>
            <a:r>
              <a:rPr lang="pt-BR" dirty="0"/>
              <a:t> </a:t>
            </a:r>
            <a:r>
              <a:rPr lang="pt-BR" dirty="0" err="1"/>
              <a:t>industry</a:t>
            </a:r>
            <a:r>
              <a:rPr lang="pt-BR" dirty="0"/>
              <a:t>;</a:t>
            </a:r>
            <a:br>
              <a:rPr lang="pt-BR" dirty="0"/>
            </a:br>
            <a:endParaRPr dirty="0"/>
          </a:p>
          <a:p>
            <a:pPr marL="457200" lvl="0" indent="-342900" algn="l" rtl="0">
              <a:spcBef>
                <a:spcPts val="0"/>
              </a:spcBef>
              <a:spcAft>
                <a:spcPts val="0"/>
              </a:spcAft>
              <a:buSzPts val="1800"/>
              <a:buChar char="▸"/>
            </a:pPr>
            <a:r>
              <a:rPr lang="en-US" b="1" dirty="0"/>
              <a:t>2.</a:t>
            </a:r>
            <a:r>
              <a:rPr lang="en-US" dirty="0"/>
              <a:t> Difference between </a:t>
            </a:r>
            <a:r>
              <a:rPr lang="en-US" b="1" dirty="0"/>
              <a:t>Acquirer</a:t>
            </a:r>
            <a:r>
              <a:rPr lang="en-US" dirty="0"/>
              <a:t>, </a:t>
            </a:r>
            <a:r>
              <a:rPr lang="en-US" b="1" dirty="0"/>
              <a:t>Sub-acquirer</a:t>
            </a:r>
            <a:r>
              <a:rPr lang="en-US" dirty="0"/>
              <a:t> and </a:t>
            </a:r>
            <a:r>
              <a:rPr lang="en-US" b="1" dirty="0"/>
              <a:t>Payment gateway</a:t>
            </a:r>
            <a:r>
              <a:rPr lang="en-US" dirty="0"/>
              <a:t>;</a:t>
            </a:r>
            <a:br>
              <a:rPr lang="en-US" dirty="0"/>
            </a:br>
            <a:endParaRPr lang="en-US" dirty="0"/>
          </a:p>
          <a:p>
            <a:pPr marL="457200" lvl="0" indent="-342900" algn="l" rtl="0">
              <a:spcBef>
                <a:spcPts val="0"/>
              </a:spcBef>
              <a:spcAft>
                <a:spcPts val="0"/>
              </a:spcAft>
              <a:buSzPts val="1800"/>
              <a:buChar char="▸"/>
            </a:pPr>
            <a:r>
              <a:rPr lang="en-US" b="1" dirty="0"/>
              <a:t>3. Chargeback</a:t>
            </a:r>
            <a:r>
              <a:rPr lang="en-US" dirty="0"/>
              <a:t> vs. </a:t>
            </a:r>
            <a:r>
              <a:rPr lang="en-US" b="1" dirty="0"/>
              <a:t>Cancellation</a:t>
            </a:r>
            <a:r>
              <a:rPr lang="en-US" dirty="0"/>
              <a:t>;</a:t>
            </a:r>
            <a:br>
              <a:rPr lang="en-US" dirty="0"/>
            </a:br>
            <a:endParaRPr lang="en-US" dirty="0"/>
          </a:p>
          <a:p>
            <a:pPr marL="457200" lvl="0" indent="-342900" algn="l" rtl="0">
              <a:spcBef>
                <a:spcPts val="0"/>
              </a:spcBef>
              <a:spcAft>
                <a:spcPts val="0"/>
              </a:spcAft>
              <a:buSzPts val="1800"/>
              <a:buChar char="▸"/>
            </a:pPr>
            <a:r>
              <a:rPr lang="en-US" b="1" dirty="0"/>
              <a:t>4. </a:t>
            </a:r>
            <a:r>
              <a:rPr lang="en-US" dirty="0"/>
              <a:t>Connection with </a:t>
            </a:r>
            <a:r>
              <a:rPr lang="en-US" b="1" dirty="0"/>
              <a:t>fraud in the acquiring world</a:t>
            </a:r>
            <a:r>
              <a:rPr lang="en-US" dirty="0"/>
              <a:t>.</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145" name="Google Shape;3680;p47">
            <a:extLst>
              <a:ext uri="{FF2B5EF4-FFF2-40B4-BE49-F238E27FC236}">
                <a16:creationId xmlns:a16="http://schemas.microsoft.com/office/drawing/2014/main" id="{EEDFE903-88A1-4B3D-B782-407C1D91A9BE}"/>
              </a:ext>
            </a:extLst>
          </p:cNvPr>
          <p:cNvGrpSpPr/>
          <p:nvPr/>
        </p:nvGrpSpPr>
        <p:grpSpPr>
          <a:xfrm>
            <a:off x="6407728" y="1752288"/>
            <a:ext cx="2579038" cy="2884362"/>
            <a:chOff x="2533225" y="322726"/>
            <a:chExt cx="4077549" cy="4762523"/>
          </a:xfrm>
        </p:grpSpPr>
        <p:sp>
          <p:nvSpPr>
            <p:cNvPr id="146" name="Google Shape;3681;p47">
              <a:extLst>
                <a:ext uri="{FF2B5EF4-FFF2-40B4-BE49-F238E27FC236}">
                  <a16:creationId xmlns:a16="http://schemas.microsoft.com/office/drawing/2014/main" id="{02C12CAF-82F9-4641-A748-E5DE87244B1A}"/>
                </a:ext>
              </a:extLst>
            </p:cNvPr>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682;p47">
              <a:extLst>
                <a:ext uri="{FF2B5EF4-FFF2-40B4-BE49-F238E27FC236}">
                  <a16:creationId xmlns:a16="http://schemas.microsoft.com/office/drawing/2014/main" id="{0D67AAE8-ED1B-40B8-B618-23B40414647A}"/>
                </a:ext>
              </a:extLst>
            </p:cNvPr>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683;p47">
              <a:extLst>
                <a:ext uri="{FF2B5EF4-FFF2-40B4-BE49-F238E27FC236}">
                  <a16:creationId xmlns:a16="http://schemas.microsoft.com/office/drawing/2014/main" id="{6B56B554-9FB7-457E-981D-7F1392733CA1}"/>
                </a:ext>
              </a:extLst>
            </p:cNvPr>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3684;p47">
              <a:extLst>
                <a:ext uri="{FF2B5EF4-FFF2-40B4-BE49-F238E27FC236}">
                  <a16:creationId xmlns:a16="http://schemas.microsoft.com/office/drawing/2014/main" id="{4F2E0557-F7D9-4D2C-9C20-CBE4B82C81D7}"/>
                </a:ext>
              </a:extLst>
            </p:cNvPr>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3685;p47">
              <a:extLst>
                <a:ext uri="{FF2B5EF4-FFF2-40B4-BE49-F238E27FC236}">
                  <a16:creationId xmlns:a16="http://schemas.microsoft.com/office/drawing/2014/main" id="{C9712018-12EB-4D0D-ADE1-3BED980BBBC6}"/>
                </a:ext>
              </a:extLst>
            </p:cNvPr>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3686;p47">
              <a:extLst>
                <a:ext uri="{FF2B5EF4-FFF2-40B4-BE49-F238E27FC236}">
                  <a16:creationId xmlns:a16="http://schemas.microsoft.com/office/drawing/2014/main" id="{BE6EB08E-B202-4863-9182-FD7CC94148B9}"/>
                </a:ext>
              </a:extLst>
            </p:cNvPr>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3687;p47">
              <a:extLst>
                <a:ext uri="{FF2B5EF4-FFF2-40B4-BE49-F238E27FC236}">
                  <a16:creationId xmlns:a16="http://schemas.microsoft.com/office/drawing/2014/main" id="{325F82DB-9226-4E79-AAC8-08314C74E739}"/>
                </a:ext>
              </a:extLst>
            </p:cNvPr>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688;p47">
              <a:extLst>
                <a:ext uri="{FF2B5EF4-FFF2-40B4-BE49-F238E27FC236}">
                  <a16:creationId xmlns:a16="http://schemas.microsoft.com/office/drawing/2014/main" id="{EF2BA8D6-A9FB-4043-81F5-D5170C76E650}"/>
                </a:ext>
              </a:extLst>
            </p:cNvPr>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689;p47">
              <a:extLst>
                <a:ext uri="{FF2B5EF4-FFF2-40B4-BE49-F238E27FC236}">
                  <a16:creationId xmlns:a16="http://schemas.microsoft.com/office/drawing/2014/main" id="{75C3B8B6-156C-4382-AA5E-FFF381A2923E}"/>
                </a:ext>
              </a:extLst>
            </p:cNvPr>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690;p47">
              <a:extLst>
                <a:ext uri="{FF2B5EF4-FFF2-40B4-BE49-F238E27FC236}">
                  <a16:creationId xmlns:a16="http://schemas.microsoft.com/office/drawing/2014/main" id="{A835D6B3-CF92-4C6E-BAA8-6D5BD4A121C9}"/>
                </a:ext>
              </a:extLst>
            </p:cNvPr>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691;p47">
              <a:extLst>
                <a:ext uri="{FF2B5EF4-FFF2-40B4-BE49-F238E27FC236}">
                  <a16:creationId xmlns:a16="http://schemas.microsoft.com/office/drawing/2014/main" id="{F97C52DE-75DF-45B8-951C-7A83DBB13784}"/>
                </a:ext>
              </a:extLst>
            </p:cNvPr>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692;p47">
              <a:extLst>
                <a:ext uri="{FF2B5EF4-FFF2-40B4-BE49-F238E27FC236}">
                  <a16:creationId xmlns:a16="http://schemas.microsoft.com/office/drawing/2014/main" id="{FDB87F69-5E9A-41B6-A616-2A8EFCCDCB8B}"/>
                </a:ext>
              </a:extLst>
            </p:cNvPr>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693;p47">
              <a:extLst>
                <a:ext uri="{FF2B5EF4-FFF2-40B4-BE49-F238E27FC236}">
                  <a16:creationId xmlns:a16="http://schemas.microsoft.com/office/drawing/2014/main" id="{C01DEBC0-7010-4C63-B686-EB22BDA9C6D0}"/>
                </a:ext>
              </a:extLst>
            </p:cNvPr>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694;p47">
              <a:extLst>
                <a:ext uri="{FF2B5EF4-FFF2-40B4-BE49-F238E27FC236}">
                  <a16:creationId xmlns:a16="http://schemas.microsoft.com/office/drawing/2014/main" id="{DEE532C5-16B8-45CE-9CCA-321D15A5941E}"/>
                </a:ext>
              </a:extLst>
            </p:cNvPr>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695;p47">
              <a:extLst>
                <a:ext uri="{FF2B5EF4-FFF2-40B4-BE49-F238E27FC236}">
                  <a16:creationId xmlns:a16="http://schemas.microsoft.com/office/drawing/2014/main" id="{B87FE39B-F3B3-43B2-A999-74F854E4007D}"/>
                </a:ext>
              </a:extLst>
            </p:cNvPr>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696;p47">
              <a:extLst>
                <a:ext uri="{FF2B5EF4-FFF2-40B4-BE49-F238E27FC236}">
                  <a16:creationId xmlns:a16="http://schemas.microsoft.com/office/drawing/2014/main" id="{9EE96DF6-FB14-46F5-BD2B-D83548C6E036}"/>
                </a:ext>
              </a:extLst>
            </p:cNvPr>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697;p47">
              <a:extLst>
                <a:ext uri="{FF2B5EF4-FFF2-40B4-BE49-F238E27FC236}">
                  <a16:creationId xmlns:a16="http://schemas.microsoft.com/office/drawing/2014/main" id="{C23AFB45-2D1A-4377-B1DC-E8845CBAC9FF}"/>
                </a:ext>
              </a:extLst>
            </p:cNvPr>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698;p47">
              <a:extLst>
                <a:ext uri="{FF2B5EF4-FFF2-40B4-BE49-F238E27FC236}">
                  <a16:creationId xmlns:a16="http://schemas.microsoft.com/office/drawing/2014/main" id="{D5464439-2AB1-4AEA-A5CC-06C793CD8435}"/>
                </a:ext>
              </a:extLst>
            </p:cNvPr>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699;p47">
              <a:extLst>
                <a:ext uri="{FF2B5EF4-FFF2-40B4-BE49-F238E27FC236}">
                  <a16:creationId xmlns:a16="http://schemas.microsoft.com/office/drawing/2014/main" id="{3376279F-B9F4-432B-ABA4-926209435377}"/>
                </a:ext>
              </a:extLst>
            </p:cNvPr>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700;p47">
              <a:extLst>
                <a:ext uri="{FF2B5EF4-FFF2-40B4-BE49-F238E27FC236}">
                  <a16:creationId xmlns:a16="http://schemas.microsoft.com/office/drawing/2014/main" id="{435A40B9-C800-4019-9FB8-3A431977402B}"/>
                </a:ext>
              </a:extLst>
            </p:cNvPr>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701;p47">
              <a:extLst>
                <a:ext uri="{FF2B5EF4-FFF2-40B4-BE49-F238E27FC236}">
                  <a16:creationId xmlns:a16="http://schemas.microsoft.com/office/drawing/2014/main" id="{D0893591-6225-4167-A34B-AACBBD7E2D7C}"/>
                </a:ext>
              </a:extLst>
            </p:cNvPr>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702;p47">
              <a:extLst>
                <a:ext uri="{FF2B5EF4-FFF2-40B4-BE49-F238E27FC236}">
                  <a16:creationId xmlns:a16="http://schemas.microsoft.com/office/drawing/2014/main" id="{8AAEBE94-6920-42A8-93B3-8AA370569079}"/>
                </a:ext>
              </a:extLst>
            </p:cNvPr>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703;p47">
              <a:extLst>
                <a:ext uri="{FF2B5EF4-FFF2-40B4-BE49-F238E27FC236}">
                  <a16:creationId xmlns:a16="http://schemas.microsoft.com/office/drawing/2014/main" id="{CB0E9855-F317-4005-A442-99657810DBB1}"/>
                </a:ext>
              </a:extLst>
            </p:cNvPr>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704;p47">
              <a:extLst>
                <a:ext uri="{FF2B5EF4-FFF2-40B4-BE49-F238E27FC236}">
                  <a16:creationId xmlns:a16="http://schemas.microsoft.com/office/drawing/2014/main" id="{3D339A8A-A8AB-4CA8-B96D-FCEBD1AD33FB}"/>
                </a:ext>
              </a:extLst>
            </p:cNvPr>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705;p47">
              <a:extLst>
                <a:ext uri="{FF2B5EF4-FFF2-40B4-BE49-F238E27FC236}">
                  <a16:creationId xmlns:a16="http://schemas.microsoft.com/office/drawing/2014/main" id="{292C43E0-C72C-42C9-98CD-5E90E83552A2}"/>
                </a:ext>
              </a:extLst>
            </p:cNvPr>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706;p47">
              <a:extLst>
                <a:ext uri="{FF2B5EF4-FFF2-40B4-BE49-F238E27FC236}">
                  <a16:creationId xmlns:a16="http://schemas.microsoft.com/office/drawing/2014/main" id="{966C41F9-CAAA-44D5-A9B8-9D6FA39ACA96}"/>
                </a:ext>
              </a:extLst>
            </p:cNvPr>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707;p47">
              <a:extLst>
                <a:ext uri="{FF2B5EF4-FFF2-40B4-BE49-F238E27FC236}">
                  <a16:creationId xmlns:a16="http://schemas.microsoft.com/office/drawing/2014/main" id="{99EDAE78-8D90-44B1-8E55-90542F4224B0}"/>
                </a:ext>
              </a:extLst>
            </p:cNvPr>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708;p47">
              <a:extLst>
                <a:ext uri="{FF2B5EF4-FFF2-40B4-BE49-F238E27FC236}">
                  <a16:creationId xmlns:a16="http://schemas.microsoft.com/office/drawing/2014/main" id="{50DDF982-B61F-4820-AEAF-819878DC4689}"/>
                </a:ext>
              </a:extLst>
            </p:cNvPr>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709;p47">
              <a:extLst>
                <a:ext uri="{FF2B5EF4-FFF2-40B4-BE49-F238E27FC236}">
                  <a16:creationId xmlns:a16="http://schemas.microsoft.com/office/drawing/2014/main" id="{AC66C57F-AC21-4B61-AEA0-493D40C427AE}"/>
                </a:ext>
              </a:extLst>
            </p:cNvPr>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710;p47">
              <a:extLst>
                <a:ext uri="{FF2B5EF4-FFF2-40B4-BE49-F238E27FC236}">
                  <a16:creationId xmlns:a16="http://schemas.microsoft.com/office/drawing/2014/main" id="{DB02DCA6-797A-4FAD-9C8E-696179F52473}"/>
                </a:ext>
              </a:extLst>
            </p:cNvPr>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711;p47">
              <a:extLst>
                <a:ext uri="{FF2B5EF4-FFF2-40B4-BE49-F238E27FC236}">
                  <a16:creationId xmlns:a16="http://schemas.microsoft.com/office/drawing/2014/main" id="{EE85DB9E-FAA0-4170-90F8-69DCE4E10D99}"/>
                </a:ext>
              </a:extLst>
            </p:cNvPr>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712;p47">
              <a:extLst>
                <a:ext uri="{FF2B5EF4-FFF2-40B4-BE49-F238E27FC236}">
                  <a16:creationId xmlns:a16="http://schemas.microsoft.com/office/drawing/2014/main" id="{3F729FE0-0E75-4CF2-8F36-B61F78A9041F}"/>
                </a:ext>
              </a:extLst>
            </p:cNvPr>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713;p47">
              <a:extLst>
                <a:ext uri="{FF2B5EF4-FFF2-40B4-BE49-F238E27FC236}">
                  <a16:creationId xmlns:a16="http://schemas.microsoft.com/office/drawing/2014/main" id="{C9B705AC-18B1-4E0D-9895-00FB6B76FA98}"/>
                </a:ext>
              </a:extLst>
            </p:cNvPr>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714;p47">
              <a:extLst>
                <a:ext uri="{FF2B5EF4-FFF2-40B4-BE49-F238E27FC236}">
                  <a16:creationId xmlns:a16="http://schemas.microsoft.com/office/drawing/2014/main" id="{3A5B3420-3361-476B-A2B5-4A1465023B58}"/>
                </a:ext>
              </a:extLst>
            </p:cNvPr>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715;p47">
              <a:extLst>
                <a:ext uri="{FF2B5EF4-FFF2-40B4-BE49-F238E27FC236}">
                  <a16:creationId xmlns:a16="http://schemas.microsoft.com/office/drawing/2014/main" id="{E0A769F1-8D69-4840-829C-1FE5B8FAF8EE}"/>
                </a:ext>
              </a:extLst>
            </p:cNvPr>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716;p47">
              <a:extLst>
                <a:ext uri="{FF2B5EF4-FFF2-40B4-BE49-F238E27FC236}">
                  <a16:creationId xmlns:a16="http://schemas.microsoft.com/office/drawing/2014/main" id="{048ED89C-11A6-4D3E-BE7A-3D6F62ACAEB8}"/>
                </a:ext>
              </a:extLst>
            </p:cNvPr>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717;p47">
              <a:extLst>
                <a:ext uri="{FF2B5EF4-FFF2-40B4-BE49-F238E27FC236}">
                  <a16:creationId xmlns:a16="http://schemas.microsoft.com/office/drawing/2014/main" id="{87D8D8B3-ECB7-4D74-97F7-C5F2044BCC11}"/>
                </a:ext>
              </a:extLst>
            </p:cNvPr>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718;p47">
              <a:extLst>
                <a:ext uri="{FF2B5EF4-FFF2-40B4-BE49-F238E27FC236}">
                  <a16:creationId xmlns:a16="http://schemas.microsoft.com/office/drawing/2014/main" id="{0F06AB8C-AD9F-4881-B054-EE3E042A16F1}"/>
                </a:ext>
              </a:extLst>
            </p:cNvPr>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719;p47">
              <a:extLst>
                <a:ext uri="{FF2B5EF4-FFF2-40B4-BE49-F238E27FC236}">
                  <a16:creationId xmlns:a16="http://schemas.microsoft.com/office/drawing/2014/main" id="{3CA93C9F-1635-4F99-AB97-3A4C43BA14A6}"/>
                </a:ext>
              </a:extLst>
            </p:cNvPr>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720;p47">
              <a:extLst>
                <a:ext uri="{FF2B5EF4-FFF2-40B4-BE49-F238E27FC236}">
                  <a16:creationId xmlns:a16="http://schemas.microsoft.com/office/drawing/2014/main" id="{BEF12CD7-8501-4672-9F19-EEFDAD12A451}"/>
                </a:ext>
              </a:extLst>
            </p:cNvPr>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721;p47">
              <a:extLst>
                <a:ext uri="{FF2B5EF4-FFF2-40B4-BE49-F238E27FC236}">
                  <a16:creationId xmlns:a16="http://schemas.microsoft.com/office/drawing/2014/main" id="{846C888D-2E20-4B45-A32A-A89E6B5A4EA1}"/>
                </a:ext>
              </a:extLst>
            </p:cNvPr>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722;p47">
              <a:extLst>
                <a:ext uri="{FF2B5EF4-FFF2-40B4-BE49-F238E27FC236}">
                  <a16:creationId xmlns:a16="http://schemas.microsoft.com/office/drawing/2014/main" id="{CD9D6C7F-DC85-4207-954B-3A41A3389A33}"/>
                </a:ext>
              </a:extLst>
            </p:cNvPr>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723;p47">
              <a:extLst>
                <a:ext uri="{FF2B5EF4-FFF2-40B4-BE49-F238E27FC236}">
                  <a16:creationId xmlns:a16="http://schemas.microsoft.com/office/drawing/2014/main" id="{3DBA0CDA-C86D-4C57-83C3-F43EC9669BD6}"/>
                </a:ext>
              </a:extLst>
            </p:cNvPr>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9" name="Google Shape;3724;p47">
              <a:extLst>
                <a:ext uri="{FF2B5EF4-FFF2-40B4-BE49-F238E27FC236}">
                  <a16:creationId xmlns:a16="http://schemas.microsoft.com/office/drawing/2014/main" id="{60209B86-317B-47FB-BBE4-1AF407A72BC3}"/>
                </a:ext>
              </a:extLst>
            </p:cNvPr>
            <p:cNvGrpSpPr/>
            <p:nvPr/>
          </p:nvGrpSpPr>
          <p:grpSpPr>
            <a:xfrm>
              <a:off x="4316519" y="693558"/>
              <a:ext cx="830259" cy="517637"/>
              <a:chOff x="5840944" y="1418558"/>
              <a:chExt cx="830259" cy="517637"/>
            </a:xfrm>
          </p:grpSpPr>
          <p:sp>
            <p:nvSpPr>
              <p:cNvPr id="269" name="Google Shape;3725;p47">
                <a:extLst>
                  <a:ext uri="{FF2B5EF4-FFF2-40B4-BE49-F238E27FC236}">
                    <a16:creationId xmlns:a16="http://schemas.microsoft.com/office/drawing/2014/main" id="{D43AFD13-E614-4758-B343-81E5DDDB8FA8}"/>
                  </a:ext>
                </a:extLst>
              </p:cNvPr>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3726;p47">
                <a:extLst>
                  <a:ext uri="{FF2B5EF4-FFF2-40B4-BE49-F238E27FC236}">
                    <a16:creationId xmlns:a16="http://schemas.microsoft.com/office/drawing/2014/main" id="{19791BE4-9672-47BE-A4DD-8733FA4DCED0}"/>
                  </a:ext>
                </a:extLst>
              </p:cNvPr>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3727;p47">
                <a:extLst>
                  <a:ext uri="{FF2B5EF4-FFF2-40B4-BE49-F238E27FC236}">
                    <a16:creationId xmlns:a16="http://schemas.microsoft.com/office/drawing/2014/main" id="{E1DDA5F2-9354-4A9B-BB65-A7D44712C55A}"/>
                  </a:ext>
                </a:extLst>
              </p:cNvPr>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3728;p47">
                <a:extLst>
                  <a:ext uri="{FF2B5EF4-FFF2-40B4-BE49-F238E27FC236}">
                    <a16:creationId xmlns:a16="http://schemas.microsoft.com/office/drawing/2014/main" id="{E7E2D61A-24D3-44BA-9EA1-3A93DE852F67}"/>
                  </a:ext>
                </a:extLst>
              </p:cNvPr>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3729;p47">
                <a:extLst>
                  <a:ext uri="{FF2B5EF4-FFF2-40B4-BE49-F238E27FC236}">
                    <a16:creationId xmlns:a16="http://schemas.microsoft.com/office/drawing/2014/main" id="{3C2B8390-3B55-4686-A919-393BABBA29F4}"/>
                  </a:ext>
                </a:extLst>
              </p:cNvPr>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3730;p47">
                <a:extLst>
                  <a:ext uri="{FF2B5EF4-FFF2-40B4-BE49-F238E27FC236}">
                    <a16:creationId xmlns:a16="http://schemas.microsoft.com/office/drawing/2014/main" id="{9F7472DF-AC8A-44CD-81C5-17AD7C5157C8}"/>
                  </a:ext>
                </a:extLst>
              </p:cNvPr>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3731;p47">
                <a:extLst>
                  <a:ext uri="{FF2B5EF4-FFF2-40B4-BE49-F238E27FC236}">
                    <a16:creationId xmlns:a16="http://schemas.microsoft.com/office/drawing/2014/main" id="{40E911EB-12D1-4F37-8024-23197F6A2ACB}"/>
                  </a:ext>
                </a:extLst>
              </p:cNvPr>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3732;p47">
                <a:extLst>
                  <a:ext uri="{FF2B5EF4-FFF2-40B4-BE49-F238E27FC236}">
                    <a16:creationId xmlns:a16="http://schemas.microsoft.com/office/drawing/2014/main" id="{BBF3E457-F3EA-46E8-BF3C-8CAE57049172}"/>
                  </a:ext>
                </a:extLst>
              </p:cNvPr>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0" name="Google Shape;3733;p47">
              <a:extLst>
                <a:ext uri="{FF2B5EF4-FFF2-40B4-BE49-F238E27FC236}">
                  <a16:creationId xmlns:a16="http://schemas.microsoft.com/office/drawing/2014/main" id="{BEE3C12E-1CC8-4C9D-9205-93316F57383D}"/>
                </a:ext>
              </a:extLst>
            </p:cNvPr>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734;p47">
              <a:extLst>
                <a:ext uri="{FF2B5EF4-FFF2-40B4-BE49-F238E27FC236}">
                  <a16:creationId xmlns:a16="http://schemas.microsoft.com/office/drawing/2014/main" id="{0016DB04-4DE6-4BA3-B040-4B4A7F1A7D55}"/>
                </a:ext>
              </a:extLst>
            </p:cNvPr>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735;p47">
              <a:extLst>
                <a:ext uri="{FF2B5EF4-FFF2-40B4-BE49-F238E27FC236}">
                  <a16:creationId xmlns:a16="http://schemas.microsoft.com/office/drawing/2014/main" id="{7C2E0A9B-5228-466A-9020-5E3BA7294EAA}"/>
                </a:ext>
              </a:extLst>
            </p:cNvPr>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736;p47">
              <a:extLst>
                <a:ext uri="{FF2B5EF4-FFF2-40B4-BE49-F238E27FC236}">
                  <a16:creationId xmlns:a16="http://schemas.microsoft.com/office/drawing/2014/main" id="{0CEE2116-39CC-4471-973E-044B2FC81846}"/>
                </a:ext>
              </a:extLst>
            </p:cNvPr>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737;p47">
              <a:extLst>
                <a:ext uri="{FF2B5EF4-FFF2-40B4-BE49-F238E27FC236}">
                  <a16:creationId xmlns:a16="http://schemas.microsoft.com/office/drawing/2014/main" id="{9D7554AA-0C79-4E08-9E22-12858A1F5052}"/>
                </a:ext>
              </a:extLst>
            </p:cNvPr>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738;p47">
              <a:extLst>
                <a:ext uri="{FF2B5EF4-FFF2-40B4-BE49-F238E27FC236}">
                  <a16:creationId xmlns:a16="http://schemas.microsoft.com/office/drawing/2014/main" id="{73B3837B-9005-4B68-8306-DC1B1DAC03F1}"/>
                </a:ext>
              </a:extLst>
            </p:cNvPr>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739;p47">
              <a:extLst>
                <a:ext uri="{FF2B5EF4-FFF2-40B4-BE49-F238E27FC236}">
                  <a16:creationId xmlns:a16="http://schemas.microsoft.com/office/drawing/2014/main" id="{E3D186B3-FA4C-417B-B66E-2CD83CE7315E}"/>
                </a:ext>
              </a:extLst>
            </p:cNvPr>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740;p47">
              <a:extLst>
                <a:ext uri="{FF2B5EF4-FFF2-40B4-BE49-F238E27FC236}">
                  <a16:creationId xmlns:a16="http://schemas.microsoft.com/office/drawing/2014/main" id="{4919C11B-B18B-445C-88DA-2E3B619E031A}"/>
                </a:ext>
              </a:extLst>
            </p:cNvPr>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741;p47">
              <a:extLst>
                <a:ext uri="{FF2B5EF4-FFF2-40B4-BE49-F238E27FC236}">
                  <a16:creationId xmlns:a16="http://schemas.microsoft.com/office/drawing/2014/main" id="{9609028A-F49A-4313-81A2-D4F9D172B221}"/>
                </a:ext>
              </a:extLst>
            </p:cNvPr>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742;p47">
              <a:extLst>
                <a:ext uri="{FF2B5EF4-FFF2-40B4-BE49-F238E27FC236}">
                  <a16:creationId xmlns:a16="http://schemas.microsoft.com/office/drawing/2014/main" id="{CFB1A8D1-E681-493A-AF42-C2391C5E233E}"/>
                </a:ext>
              </a:extLst>
            </p:cNvPr>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743;p47">
              <a:extLst>
                <a:ext uri="{FF2B5EF4-FFF2-40B4-BE49-F238E27FC236}">
                  <a16:creationId xmlns:a16="http://schemas.microsoft.com/office/drawing/2014/main" id="{122FC004-7B28-4E12-9B72-5FE7D52166B9}"/>
                </a:ext>
              </a:extLst>
            </p:cNvPr>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744;p47">
              <a:extLst>
                <a:ext uri="{FF2B5EF4-FFF2-40B4-BE49-F238E27FC236}">
                  <a16:creationId xmlns:a16="http://schemas.microsoft.com/office/drawing/2014/main" id="{5330A6F5-E5A0-4AC0-A172-3EB4E00658DA}"/>
                </a:ext>
              </a:extLst>
            </p:cNvPr>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745;p47">
              <a:extLst>
                <a:ext uri="{FF2B5EF4-FFF2-40B4-BE49-F238E27FC236}">
                  <a16:creationId xmlns:a16="http://schemas.microsoft.com/office/drawing/2014/main" id="{C0AB7E6A-B3B6-4F4F-BF6F-D5FF0CC2D61E}"/>
                </a:ext>
              </a:extLst>
            </p:cNvPr>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746;p47">
              <a:extLst>
                <a:ext uri="{FF2B5EF4-FFF2-40B4-BE49-F238E27FC236}">
                  <a16:creationId xmlns:a16="http://schemas.microsoft.com/office/drawing/2014/main" id="{D154AFCC-A237-4679-B6CE-D480802523D4}"/>
                </a:ext>
              </a:extLst>
            </p:cNvPr>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747;p47">
              <a:extLst>
                <a:ext uri="{FF2B5EF4-FFF2-40B4-BE49-F238E27FC236}">
                  <a16:creationId xmlns:a16="http://schemas.microsoft.com/office/drawing/2014/main" id="{B435896E-15FA-4C62-8B7F-C9843CCB3B34}"/>
                </a:ext>
              </a:extLst>
            </p:cNvPr>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748;p47">
              <a:extLst>
                <a:ext uri="{FF2B5EF4-FFF2-40B4-BE49-F238E27FC236}">
                  <a16:creationId xmlns:a16="http://schemas.microsoft.com/office/drawing/2014/main" id="{51BA0CF6-CC53-42EE-A789-2E4887B4500A}"/>
                </a:ext>
              </a:extLst>
            </p:cNvPr>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749;p47">
              <a:extLst>
                <a:ext uri="{FF2B5EF4-FFF2-40B4-BE49-F238E27FC236}">
                  <a16:creationId xmlns:a16="http://schemas.microsoft.com/office/drawing/2014/main" id="{D1D80DB0-8BC5-4D47-B059-5EAB3F42A94B}"/>
                </a:ext>
              </a:extLst>
            </p:cNvPr>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750;p47">
              <a:extLst>
                <a:ext uri="{FF2B5EF4-FFF2-40B4-BE49-F238E27FC236}">
                  <a16:creationId xmlns:a16="http://schemas.microsoft.com/office/drawing/2014/main" id="{F0C218DF-0300-4B33-AAC4-543092D2B6E2}"/>
                </a:ext>
              </a:extLst>
            </p:cNvPr>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751;p47">
              <a:extLst>
                <a:ext uri="{FF2B5EF4-FFF2-40B4-BE49-F238E27FC236}">
                  <a16:creationId xmlns:a16="http://schemas.microsoft.com/office/drawing/2014/main" id="{5A869917-E810-43AF-B7CE-79C1155C78B0}"/>
                </a:ext>
              </a:extLst>
            </p:cNvPr>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752;p47">
              <a:extLst>
                <a:ext uri="{FF2B5EF4-FFF2-40B4-BE49-F238E27FC236}">
                  <a16:creationId xmlns:a16="http://schemas.microsoft.com/office/drawing/2014/main" id="{0D1A91C8-DD8B-4B9F-86A8-0323847A9F15}"/>
                </a:ext>
              </a:extLst>
            </p:cNvPr>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753;p47">
              <a:extLst>
                <a:ext uri="{FF2B5EF4-FFF2-40B4-BE49-F238E27FC236}">
                  <a16:creationId xmlns:a16="http://schemas.microsoft.com/office/drawing/2014/main" id="{CE48C534-8E4F-46BF-A723-629EA1584373}"/>
                </a:ext>
              </a:extLst>
            </p:cNvPr>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754;p47">
              <a:extLst>
                <a:ext uri="{FF2B5EF4-FFF2-40B4-BE49-F238E27FC236}">
                  <a16:creationId xmlns:a16="http://schemas.microsoft.com/office/drawing/2014/main" id="{1102A774-CDE0-4CF0-8F1C-0CB45C38C19E}"/>
                </a:ext>
              </a:extLst>
            </p:cNvPr>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755;p47">
              <a:extLst>
                <a:ext uri="{FF2B5EF4-FFF2-40B4-BE49-F238E27FC236}">
                  <a16:creationId xmlns:a16="http://schemas.microsoft.com/office/drawing/2014/main" id="{E6A9C145-7461-4742-B454-C198DE1AFC96}"/>
                </a:ext>
              </a:extLst>
            </p:cNvPr>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756;p47">
              <a:extLst>
                <a:ext uri="{FF2B5EF4-FFF2-40B4-BE49-F238E27FC236}">
                  <a16:creationId xmlns:a16="http://schemas.microsoft.com/office/drawing/2014/main" id="{D02AEEC3-A2DD-4E5C-990E-F8CA62FAE015}"/>
                </a:ext>
              </a:extLst>
            </p:cNvPr>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757;p47">
              <a:extLst>
                <a:ext uri="{FF2B5EF4-FFF2-40B4-BE49-F238E27FC236}">
                  <a16:creationId xmlns:a16="http://schemas.microsoft.com/office/drawing/2014/main" id="{92D92A62-71F1-499D-9BC7-1994C781BBD3}"/>
                </a:ext>
              </a:extLst>
            </p:cNvPr>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758;p47">
              <a:extLst>
                <a:ext uri="{FF2B5EF4-FFF2-40B4-BE49-F238E27FC236}">
                  <a16:creationId xmlns:a16="http://schemas.microsoft.com/office/drawing/2014/main" id="{129355FE-D4E2-42F4-8771-DA9D2B543D02}"/>
                </a:ext>
              </a:extLst>
            </p:cNvPr>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759;p47">
              <a:extLst>
                <a:ext uri="{FF2B5EF4-FFF2-40B4-BE49-F238E27FC236}">
                  <a16:creationId xmlns:a16="http://schemas.microsoft.com/office/drawing/2014/main" id="{C0668D83-D685-4C8D-A6DA-4AE89AE37A15}"/>
                </a:ext>
              </a:extLst>
            </p:cNvPr>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760;p47">
              <a:extLst>
                <a:ext uri="{FF2B5EF4-FFF2-40B4-BE49-F238E27FC236}">
                  <a16:creationId xmlns:a16="http://schemas.microsoft.com/office/drawing/2014/main" id="{5D00E644-91D8-42F7-B815-2E8E68CFF429}"/>
                </a:ext>
              </a:extLst>
            </p:cNvPr>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761;p47">
              <a:extLst>
                <a:ext uri="{FF2B5EF4-FFF2-40B4-BE49-F238E27FC236}">
                  <a16:creationId xmlns:a16="http://schemas.microsoft.com/office/drawing/2014/main" id="{450F1B6B-75A0-459D-8DCD-AF337A985EBD}"/>
                </a:ext>
              </a:extLst>
            </p:cNvPr>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762;p47">
              <a:extLst>
                <a:ext uri="{FF2B5EF4-FFF2-40B4-BE49-F238E27FC236}">
                  <a16:creationId xmlns:a16="http://schemas.microsoft.com/office/drawing/2014/main" id="{441472F8-B88A-477F-9640-61D19538F780}"/>
                </a:ext>
              </a:extLst>
            </p:cNvPr>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763;p47">
              <a:extLst>
                <a:ext uri="{FF2B5EF4-FFF2-40B4-BE49-F238E27FC236}">
                  <a16:creationId xmlns:a16="http://schemas.microsoft.com/office/drawing/2014/main" id="{05AE7632-E0FA-421E-B8BA-CF66EA406E84}"/>
                </a:ext>
              </a:extLst>
            </p:cNvPr>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764;p47">
              <a:extLst>
                <a:ext uri="{FF2B5EF4-FFF2-40B4-BE49-F238E27FC236}">
                  <a16:creationId xmlns:a16="http://schemas.microsoft.com/office/drawing/2014/main" id="{6A67B699-7FD4-4D28-B218-3CAAACF7B75D}"/>
                </a:ext>
              </a:extLst>
            </p:cNvPr>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765;p47">
              <a:extLst>
                <a:ext uri="{FF2B5EF4-FFF2-40B4-BE49-F238E27FC236}">
                  <a16:creationId xmlns:a16="http://schemas.microsoft.com/office/drawing/2014/main" id="{96ACEB21-9622-470C-8F42-74B71EABE43C}"/>
                </a:ext>
              </a:extLst>
            </p:cNvPr>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766;p47">
              <a:extLst>
                <a:ext uri="{FF2B5EF4-FFF2-40B4-BE49-F238E27FC236}">
                  <a16:creationId xmlns:a16="http://schemas.microsoft.com/office/drawing/2014/main" id="{AFCE1591-CAF8-478F-A26F-AE0DA3AA1ED7}"/>
                </a:ext>
              </a:extLst>
            </p:cNvPr>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767;p47">
              <a:extLst>
                <a:ext uri="{FF2B5EF4-FFF2-40B4-BE49-F238E27FC236}">
                  <a16:creationId xmlns:a16="http://schemas.microsoft.com/office/drawing/2014/main" id="{2AF2651B-EE64-4A57-A9E6-91D42AF11131}"/>
                </a:ext>
              </a:extLst>
            </p:cNvPr>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768;p47">
              <a:extLst>
                <a:ext uri="{FF2B5EF4-FFF2-40B4-BE49-F238E27FC236}">
                  <a16:creationId xmlns:a16="http://schemas.microsoft.com/office/drawing/2014/main" id="{BDCA3AFA-A0CF-4EB7-B797-4C175856BB4A}"/>
                </a:ext>
              </a:extLst>
            </p:cNvPr>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769;p47">
              <a:extLst>
                <a:ext uri="{FF2B5EF4-FFF2-40B4-BE49-F238E27FC236}">
                  <a16:creationId xmlns:a16="http://schemas.microsoft.com/office/drawing/2014/main" id="{038C54C6-F1AB-4783-A009-8DCB91C3E240}"/>
                </a:ext>
              </a:extLst>
            </p:cNvPr>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770;p47">
              <a:extLst>
                <a:ext uri="{FF2B5EF4-FFF2-40B4-BE49-F238E27FC236}">
                  <a16:creationId xmlns:a16="http://schemas.microsoft.com/office/drawing/2014/main" id="{F820F9F3-9955-4BFC-AAB7-B399F52F52D1}"/>
                </a:ext>
              </a:extLst>
            </p:cNvPr>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771;p47">
              <a:extLst>
                <a:ext uri="{FF2B5EF4-FFF2-40B4-BE49-F238E27FC236}">
                  <a16:creationId xmlns:a16="http://schemas.microsoft.com/office/drawing/2014/main" id="{49B1C6A1-6A51-42C7-9A6A-B57B09ED3B82}"/>
                </a:ext>
              </a:extLst>
            </p:cNvPr>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772;p47">
              <a:extLst>
                <a:ext uri="{FF2B5EF4-FFF2-40B4-BE49-F238E27FC236}">
                  <a16:creationId xmlns:a16="http://schemas.microsoft.com/office/drawing/2014/main" id="{68114081-BAC0-4B20-B44B-24BB6B0FD494}"/>
                </a:ext>
              </a:extLst>
            </p:cNvPr>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773;p47">
              <a:extLst>
                <a:ext uri="{FF2B5EF4-FFF2-40B4-BE49-F238E27FC236}">
                  <a16:creationId xmlns:a16="http://schemas.microsoft.com/office/drawing/2014/main" id="{1AA6C34D-95CE-45D9-AFBC-9F46F84BCFE2}"/>
                </a:ext>
              </a:extLst>
            </p:cNvPr>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774;p47">
              <a:extLst>
                <a:ext uri="{FF2B5EF4-FFF2-40B4-BE49-F238E27FC236}">
                  <a16:creationId xmlns:a16="http://schemas.microsoft.com/office/drawing/2014/main" id="{BC36FEEE-511D-4F4C-AC4E-AEFF7CC3A637}"/>
                </a:ext>
              </a:extLst>
            </p:cNvPr>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775;p47">
              <a:extLst>
                <a:ext uri="{FF2B5EF4-FFF2-40B4-BE49-F238E27FC236}">
                  <a16:creationId xmlns:a16="http://schemas.microsoft.com/office/drawing/2014/main" id="{34035189-5505-47E3-92E9-681D79C5549A}"/>
                </a:ext>
              </a:extLst>
            </p:cNvPr>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776;p47">
              <a:extLst>
                <a:ext uri="{FF2B5EF4-FFF2-40B4-BE49-F238E27FC236}">
                  <a16:creationId xmlns:a16="http://schemas.microsoft.com/office/drawing/2014/main" id="{AA1C4B2F-0213-4818-BE0B-86D12642EB16}"/>
                </a:ext>
              </a:extLst>
            </p:cNvPr>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777;p47">
              <a:extLst>
                <a:ext uri="{FF2B5EF4-FFF2-40B4-BE49-F238E27FC236}">
                  <a16:creationId xmlns:a16="http://schemas.microsoft.com/office/drawing/2014/main" id="{A9A94CD9-0906-4FEA-A677-1AFCB39A333A}"/>
                </a:ext>
              </a:extLst>
            </p:cNvPr>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778;p47">
              <a:extLst>
                <a:ext uri="{FF2B5EF4-FFF2-40B4-BE49-F238E27FC236}">
                  <a16:creationId xmlns:a16="http://schemas.microsoft.com/office/drawing/2014/main" id="{0123710A-A51F-4018-86FD-5CA1E7E90F50}"/>
                </a:ext>
              </a:extLst>
            </p:cNvPr>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779;p47">
              <a:extLst>
                <a:ext uri="{FF2B5EF4-FFF2-40B4-BE49-F238E27FC236}">
                  <a16:creationId xmlns:a16="http://schemas.microsoft.com/office/drawing/2014/main" id="{622BEAF8-E051-4798-A944-653E87ADFEA6}"/>
                </a:ext>
              </a:extLst>
            </p:cNvPr>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780;p47">
              <a:extLst>
                <a:ext uri="{FF2B5EF4-FFF2-40B4-BE49-F238E27FC236}">
                  <a16:creationId xmlns:a16="http://schemas.microsoft.com/office/drawing/2014/main" id="{C49111B9-0DA7-485F-874A-020B3971D068}"/>
                </a:ext>
              </a:extLst>
            </p:cNvPr>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781;p47">
              <a:extLst>
                <a:ext uri="{FF2B5EF4-FFF2-40B4-BE49-F238E27FC236}">
                  <a16:creationId xmlns:a16="http://schemas.microsoft.com/office/drawing/2014/main" id="{56CFCD36-C684-46E9-8655-AEB1E2710BAD}"/>
                </a:ext>
              </a:extLst>
            </p:cNvPr>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782;p47">
              <a:extLst>
                <a:ext uri="{FF2B5EF4-FFF2-40B4-BE49-F238E27FC236}">
                  <a16:creationId xmlns:a16="http://schemas.microsoft.com/office/drawing/2014/main" id="{90E2F4B9-339C-4712-B2D3-74DC4FAF5E00}"/>
                </a:ext>
              </a:extLst>
            </p:cNvPr>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783;p47">
              <a:extLst>
                <a:ext uri="{FF2B5EF4-FFF2-40B4-BE49-F238E27FC236}">
                  <a16:creationId xmlns:a16="http://schemas.microsoft.com/office/drawing/2014/main" id="{3D6459BC-8E6F-486D-8AF3-0DDC2A327F45}"/>
                </a:ext>
              </a:extLst>
            </p:cNvPr>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1" name="Google Shape;3784;p47">
              <a:extLst>
                <a:ext uri="{FF2B5EF4-FFF2-40B4-BE49-F238E27FC236}">
                  <a16:creationId xmlns:a16="http://schemas.microsoft.com/office/drawing/2014/main" id="{A2578267-0C4E-4A2B-86DC-C4747BE67C61}"/>
                </a:ext>
              </a:extLst>
            </p:cNvPr>
            <p:cNvGrpSpPr/>
            <p:nvPr/>
          </p:nvGrpSpPr>
          <p:grpSpPr>
            <a:xfrm>
              <a:off x="3439221" y="3170887"/>
              <a:ext cx="276341" cy="167131"/>
              <a:chOff x="4963646" y="3895887"/>
              <a:chExt cx="276341" cy="167131"/>
            </a:xfrm>
          </p:grpSpPr>
          <p:sp>
            <p:nvSpPr>
              <p:cNvPr id="249" name="Google Shape;3785;p47">
                <a:extLst>
                  <a:ext uri="{FF2B5EF4-FFF2-40B4-BE49-F238E27FC236}">
                    <a16:creationId xmlns:a16="http://schemas.microsoft.com/office/drawing/2014/main" id="{F0A22243-46E6-40AD-A2B9-6A51E3D191CA}"/>
                  </a:ext>
                </a:extLst>
              </p:cNvPr>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3786;p47">
                <a:extLst>
                  <a:ext uri="{FF2B5EF4-FFF2-40B4-BE49-F238E27FC236}">
                    <a16:creationId xmlns:a16="http://schemas.microsoft.com/office/drawing/2014/main" id="{3FCD2427-ACD2-41C5-A8F5-2F9EF0973945}"/>
                  </a:ext>
                </a:extLst>
              </p:cNvPr>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3787;p47">
                <a:extLst>
                  <a:ext uri="{FF2B5EF4-FFF2-40B4-BE49-F238E27FC236}">
                    <a16:creationId xmlns:a16="http://schemas.microsoft.com/office/drawing/2014/main" id="{AE8F52E3-EACD-4FA5-B4D6-ADEB47B483FB}"/>
                  </a:ext>
                </a:extLst>
              </p:cNvPr>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788;p47">
                <a:extLst>
                  <a:ext uri="{FF2B5EF4-FFF2-40B4-BE49-F238E27FC236}">
                    <a16:creationId xmlns:a16="http://schemas.microsoft.com/office/drawing/2014/main" id="{990677CA-F22D-4CB7-94C2-36F3D497DCFD}"/>
                  </a:ext>
                </a:extLst>
              </p:cNvPr>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3789;p47">
                <a:extLst>
                  <a:ext uri="{FF2B5EF4-FFF2-40B4-BE49-F238E27FC236}">
                    <a16:creationId xmlns:a16="http://schemas.microsoft.com/office/drawing/2014/main" id="{6D0A0A78-FB57-48B4-9E6F-54DF5DB39D75}"/>
                  </a:ext>
                </a:extLst>
              </p:cNvPr>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3790;p47">
                <a:extLst>
                  <a:ext uri="{FF2B5EF4-FFF2-40B4-BE49-F238E27FC236}">
                    <a16:creationId xmlns:a16="http://schemas.microsoft.com/office/drawing/2014/main" id="{4754C2C2-CAF9-4ED6-97C4-4D74F8465A6E}"/>
                  </a:ext>
                </a:extLst>
              </p:cNvPr>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3791;p47">
                <a:extLst>
                  <a:ext uri="{FF2B5EF4-FFF2-40B4-BE49-F238E27FC236}">
                    <a16:creationId xmlns:a16="http://schemas.microsoft.com/office/drawing/2014/main" id="{5DBE33CA-8050-4833-A45A-9EDB486FEF3D}"/>
                  </a:ext>
                </a:extLst>
              </p:cNvPr>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3792;p47">
                <a:extLst>
                  <a:ext uri="{FF2B5EF4-FFF2-40B4-BE49-F238E27FC236}">
                    <a16:creationId xmlns:a16="http://schemas.microsoft.com/office/drawing/2014/main" id="{924AC7F8-519E-4721-9049-2001C24F800C}"/>
                  </a:ext>
                </a:extLst>
              </p:cNvPr>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3793;p47">
                <a:extLst>
                  <a:ext uri="{FF2B5EF4-FFF2-40B4-BE49-F238E27FC236}">
                    <a16:creationId xmlns:a16="http://schemas.microsoft.com/office/drawing/2014/main" id="{240A0ADC-24F6-4C72-B81A-7DEFA6579C09}"/>
                  </a:ext>
                </a:extLst>
              </p:cNvPr>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3794;p47">
                <a:extLst>
                  <a:ext uri="{FF2B5EF4-FFF2-40B4-BE49-F238E27FC236}">
                    <a16:creationId xmlns:a16="http://schemas.microsoft.com/office/drawing/2014/main" id="{F7205245-950F-4E1D-B6C2-3F639DA46509}"/>
                  </a:ext>
                </a:extLst>
              </p:cNvPr>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3795;p47">
                <a:extLst>
                  <a:ext uri="{FF2B5EF4-FFF2-40B4-BE49-F238E27FC236}">
                    <a16:creationId xmlns:a16="http://schemas.microsoft.com/office/drawing/2014/main" id="{8B2D17AA-3596-44DB-9B76-B1CBBE13210E}"/>
                  </a:ext>
                </a:extLst>
              </p:cNvPr>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796;p47">
                <a:extLst>
                  <a:ext uri="{FF2B5EF4-FFF2-40B4-BE49-F238E27FC236}">
                    <a16:creationId xmlns:a16="http://schemas.microsoft.com/office/drawing/2014/main" id="{4F77CD50-071D-4782-8B43-2160BDAB31E7}"/>
                  </a:ext>
                </a:extLst>
              </p:cNvPr>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797;p47">
                <a:extLst>
                  <a:ext uri="{FF2B5EF4-FFF2-40B4-BE49-F238E27FC236}">
                    <a16:creationId xmlns:a16="http://schemas.microsoft.com/office/drawing/2014/main" id="{92D87E0D-F300-4044-94FD-7A7265D9D30E}"/>
                  </a:ext>
                </a:extLst>
              </p:cNvPr>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798;p47">
                <a:extLst>
                  <a:ext uri="{FF2B5EF4-FFF2-40B4-BE49-F238E27FC236}">
                    <a16:creationId xmlns:a16="http://schemas.microsoft.com/office/drawing/2014/main" id="{065A551A-9D47-45F4-9749-78AABA66CF19}"/>
                  </a:ext>
                </a:extLst>
              </p:cNvPr>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3799;p47">
                <a:extLst>
                  <a:ext uri="{FF2B5EF4-FFF2-40B4-BE49-F238E27FC236}">
                    <a16:creationId xmlns:a16="http://schemas.microsoft.com/office/drawing/2014/main" id="{A4F64747-C8E6-4F05-811E-409B943D9802}"/>
                  </a:ext>
                </a:extLst>
              </p:cNvPr>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800;p47">
                <a:extLst>
                  <a:ext uri="{FF2B5EF4-FFF2-40B4-BE49-F238E27FC236}">
                    <a16:creationId xmlns:a16="http://schemas.microsoft.com/office/drawing/2014/main" id="{46646AB7-4D2D-437A-A11B-2D2094160F44}"/>
                  </a:ext>
                </a:extLst>
              </p:cNvPr>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801;p47">
                <a:extLst>
                  <a:ext uri="{FF2B5EF4-FFF2-40B4-BE49-F238E27FC236}">
                    <a16:creationId xmlns:a16="http://schemas.microsoft.com/office/drawing/2014/main" id="{CDB16C3A-05EE-4CF6-9123-2F0D9E338B96}"/>
                  </a:ext>
                </a:extLst>
              </p:cNvPr>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3802;p47">
                <a:extLst>
                  <a:ext uri="{FF2B5EF4-FFF2-40B4-BE49-F238E27FC236}">
                    <a16:creationId xmlns:a16="http://schemas.microsoft.com/office/drawing/2014/main" id="{BC9CCD7C-6900-4871-8E61-F0737DD573DB}"/>
                  </a:ext>
                </a:extLst>
              </p:cNvPr>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3803;p47">
                <a:extLst>
                  <a:ext uri="{FF2B5EF4-FFF2-40B4-BE49-F238E27FC236}">
                    <a16:creationId xmlns:a16="http://schemas.microsoft.com/office/drawing/2014/main" id="{8F601DAF-F4AF-4921-B8B4-1E711DAC01B1}"/>
                  </a:ext>
                </a:extLst>
              </p:cNvPr>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3804;p47">
                <a:extLst>
                  <a:ext uri="{FF2B5EF4-FFF2-40B4-BE49-F238E27FC236}">
                    <a16:creationId xmlns:a16="http://schemas.microsoft.com/office/drawing/2014/main" id="{0F8894F4-97BC-4726-8E2A-77B8293A1D1E}"/>
                  </a:ext>
                </a:extLst>
              </p:cNvPr>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2" name="Google Shape;3805;p47">
              <a:extLst>
                <a:ext uri="{FF2B5EF4-FFF2-40B4-BE49-F238E27FC236}">
                  <a16:creationId xmlns:a16="http://schemas.microsoft.com/office/drawing/2014/main" id="{72485B52-B709-46C0-84B0-0B1E8B32E8C7}"/>
                </a:ext>
              </a:extLst>
            </p:cNvPr>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806;p47">
              <a:extLst>
                <a:ext uri="{FF2B5EF4-FFF2-40B4-BE49-F238E27FC236}">
                  <a16:creationId xmlns:a16="http://schemas.microsoft.com/office/drawing/2014/main" id="{BAAB8877-7115-45BC-8315-72EC90373FA9}"/>
                </a:ext>
              </a:extLst>
            </p:cNvPr>
            <p:cNvSpPr/>
            <p:nvPr/>
          </p:nvSpPr>
          <p:spPr>
            <a:xfrm>
              <a:off x="6274476"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807;p47">
              <a:extLst>
                <a:ext uri="{FF2B5EF4-FFF2-40B4-BE49-F238E27FC236}">
                  <a16:creationId xmlns:a16="http://schemas.microsoft.com/office/drawing/2014/main" id="{F33524D1-D4F9-4EB9-B579-4CE96A5CCFDD}"/>
                </a:ext>
              </a:extLst>
            </p:cNvPr>
            <p:cNvSpPr/>
            <p:nvPr/>
          </p:nvSpPr>
          <p:spPr>
            <a:xfrm>
              <a:off x="6256990"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808;p47">
              <a:extLst>
                <a:ext uri="{FF2B5EF4-FFF2-40B4-BE49-F238E27FC236}">
                  <a16:creationId xmlns:a16="http://schemas.microsoft.com/office/drawing/2014/main" id="{5D5B83CE-8FBF-4281-93AE-39F0E5C8DA69}"/>
                </a:ext>
              </a:extLst>
            </p:cNvPr>
            <p:cNvSpPr/>
            <p:nvPr/>
          </p:nvSpPr>
          <p:spPr>
            <a:xfrm>
              <a:off x="6322845"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809;p47">
              <a:extLst>
                <a:ext uri="{FF2B5EF4-FFF2-40B4-BE49-F238E27FC236}">
                  <a16:creationId xmlns:a16="http://schemas.microsoft.com/office/drawing/2014/main" id="{6DF32CE2-9434-4632-A273-58FFA1FD1F0D}"/>
                </a:ext>
              </a:extLst>
            </p:cNvPr>
            <p:cNvSpPr/>
            <p:nvPr/>
          </p:nvSpPr>
          <p:spPr>
            <a:xfrm>
              <a:off x="3417840"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810;p47">
              <a:extLst>
                <a:ext uri="{FF2B5EF4-FFF2-40B4-BE49-F238E27FC236}">
                  <a16:creationId xmlns:a16="http://schemas.microsoft.com/office/drawing/2014/main" id="{6607CA5F-4E30-4813-A722-8B8A50F72B20}"/>
                </a:ext>
              </a:extLst>
            </p:cNvPr>
            <p:cNvSpPr/>
            <p:nvPr/>
          </p:nvSpPr>
          <p:spPr>
            <a:xfrm>
              <a:off x="3400355"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3811;p47">
              <a:extLst>
                <a:ext uri="{FF2B5EF4-FFF2-40B4-BE49-F238E27FC236}">
                  <a16:creationId xmlns:a16="http://schemas.microsoft.com/office/drawing/2014/main" id="{1CD21E45-FE52-41D2-AAF3-9146F304B16E}"/>
                </a:ext>
              </a:extLst>
            </p:cNvPr>
            <p:cNvSpPr/>
            <p:nvPr/>
          </p:nvSpPr>
          <p:spPr>
            <a:xfrm>
              <a:off x="3456326"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Retângulo 1">
            <a:extLst>
              <a:ext uri="{FF2B5EF4-FFF2-40B4-BE49-F238E27FC236}">
                <a16:creationId xmlns:a16="http://schemas.microsoft.com/office/drawing/2014/main" id="{7B3C461E-7926-4916-AA51-1F29346326B4}"/>
              </a:ext>
            </a:extLst>
          </p:cNvPr>
          <p:cNvSpPr/>
          <p:nvPr/>
        </p:nvSpPr>
        <p:spPr>
          <a:xfrm>
            <a:off x="457200" y="1922825"/>
            <a:ext cx="5663331" cy="1922013"/>
          </a:xfrm>
          <a:prstGeom prst="rect">
            <a:avLst/>
          </a:prstGeom>
          <a:noFill/>
          <a:ln>
            <a:solidFill>
              <a:srgbClr val="00B5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0328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685800" y="1570050"/>
            <a:ext cx="3867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solidFill>
                  <a:schemeClr val="accent1"/>
                </a:solidFill>
              </a:rPr>
              <a:t>BIG CONCEPT</a:t>
            </a:r>
            <a:endParaRPr sz="6000">
              <a:solidFill>
                <a:schemeClr val="accent1"/>
              </a:solidFill>
            </a:endParaRPr>
          </a:p>
        </p:txBody>
      </p:sp>
      <p:sp>
        <p:nvSpPr>
          <p:cNvPr id="742" name="Google Shape;742;p18"/>
          <p:cNvSpPr txBox="1">
            <a:spLocks noGrp="1"/>
          </p:cNvSpPr>
          <p:nvPr>
            <p:ph type="subTitle" idx="4294967295"/>
          </p:nvPr>
        </p:nvSpPr>
        <p:spPr>
          <a:xfrm>
            <a:off x="685800" y="2788652"/>
            <a:ext cx="3867900"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Bring the attention of your audience over a key concept using icons or illustrations</a:t>
            </a:r>
            <a:endParaRP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30</a:t>
            </a:fld>
            <a:endParaRPr/>
          </a:p>
        </p:txBody>
      </p:sp>
      <p:grpSp>
        <p:nvGrpSpPr>
          <p:cNvPr id="744" name="Google Shape;744;p18"/>
          <p:cNvGrpSpPr/>
          <p:nvPr/>
        </p:nvGrpSpPr>
        <p:grpSpPr>
          <a:xfrm>
            <a:off x="5038937" y="624256"/>
            <a:ext cx="3428994" cy="3803332"/>
            <a:chOff x="2152750" y="190500"/>
            <a:chExt cx="4293756" cy="4762499"/>
          </a:xfrm>
        </p:grpSpPr>
        <p:sp>
          <p:nvSpPr>
            <p:cNvPr id="745" name="Google Shape;745;p18"/>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18"/>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18"/>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18"/>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18"/>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18"/>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18"/>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18"/>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18"/>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18"/>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18"/>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18"/>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8"/>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18"/>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18"/>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18"/>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18"/>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18"/>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18"/>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18"/>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18"/>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18"/>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18"/>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18"/>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8"/>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18"/>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18"/>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18"/>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18"/>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18"/>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18"/>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18"/>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18"/>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18"/>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18"/>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18"/>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18"/>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18"/>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18"/>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18"/>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18"/>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18"/>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18"/>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18"/>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18"/>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18"/>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18"/>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18"/>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18"/>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18"/>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18"/>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18"/>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18"/>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18"/>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18"/>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18"/>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18"/>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18"/>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18"/>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18"/>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18"/>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18"/>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18"/>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18"/>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18"/>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18"/>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18"/>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18"/>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18"/>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18"/>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18"/>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18"/>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18"/>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18"/>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9" name="Google Shape;819;p18"/>
            <p:cNvGrpSpPr/>
            <p:nvPr/>
          </p:nvGrpSpPr>
          <p:grpSpPr>
            <a:xfrm>
              <a:off x="3923682" y="3244965"/>
              <a:ext cx="195764" cy="131404"/>
              <a:chOff x="5733332" y="4102215"/>
              <a:chExt cx="195764" cy="131404"/>
            </a:xfrm>
          </p:grpSpPr>
          <p:sp>
            <p:nvSpPr>
              <p:cNvPr id="820" name="Google Shape;820;p18"/>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18"/>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18"/>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18"/>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18"/>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18"/>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18"/>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18"/>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18"/>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9" name="Google Shape;829;p18"/>
            <p:cNvGrpSpPr/>
            <p:nvPr/>
          </p:nvGrpSpPr>
          <p:grpSpPr>
            <a:xfrm flipH="1">
              <a:off x="3829267" y="2465054"/>
              <a:ext cx="683694" cy="518573"/>
              <a:chOff x="6621095" y="1452181"/>
              <a:chExt cx="330894" cy="250785"/>
            </a:xfrm>
          </p:grpSpPr>
          <p:sp>
            <p:nvSpPr>
              <p:cNvPr id="830" name="Google Shape;830;p1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1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1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1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1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5" name="Google Shape;835;p18"/>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18"/>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18"/>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18"/>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18"/>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18"/>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18"/>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18"/>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18"/>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18"/>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18"/>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18"/>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18"/>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18"/>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18"/>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18"/>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18"/>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18"/>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858" name="Google Shape;858;p19"/>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You can also split your content</a:t>
            </a:r>
            <a:endParaRPr/>
          </a:p>
        </p:txBody>
      </p:sp>
      <p:sp>
        <p:nvSpPr>
          <p:cNvPr id="859" name="Google Shape;859;p19"/>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860" name="Google Shape;860;p1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31</a:t>
            </a:fld>
            <a:endParaRPr/>
          </a:p>
        </p:txBody>
      </p:sp>
      <p:grpSp>
        <p:nvGrpSpPr>
          <p:cNvPr id="861" name="Google Shape;861;p19"/>
          <p:cNvGrpSpPr/>
          <p:nvPr/>
        </p:nvGrpSpPr>
        <p:grpSpPr>
          <a:xfrm>
            <a:off x="6495404" y="1849734"/>
            <a:ext cx="2297431" cy="2787028"/>
            <a:chOff x="2533225" y="322726"/>
            <a:chExt cx="3925890" cy="4762523"/>
          </a:xfrm>
        </p:grpSpPr>
        <p:sp>
          <p:nvSpPr>
            <p:cNvPr id="862" name="Google Shape;862;p19"/>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9"/>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19"/>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19"/>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19"/>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9"/>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19"/>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19"/>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19"/>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19"/>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19"/>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19"/>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9"/>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9"/>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19"/>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19"/>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9"/>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9"/>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19"/>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19"/>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19"/>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19"/>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19"/>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19"/>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9"/>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19"/>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19"/>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19"/>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19"/>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9"/>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19"/>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19"/>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19"/>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19"/>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19"/>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19"/>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19"/>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19"/>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19"/>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19"/>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19"/>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19"/>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19"/>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5" name="Google Shape;905;p19"/>
            <p:cNvGrpSpPr/>
            <p:nvPr/>
          </p:nvGrpSpPr>
          <p:grpSpPr>
            <a:xfrm>
              <a:off x="4316519" y="693558"/>
              <a:ext cx="830259" cy="517637"/>
              <a:chOff x="5840944" y="1418558"/>
              <a:chExt cx="830259" cy="517637"/>
            </a:xfrm>
          </p:grpSpPr>
          <p:sp>
            <p:nvSpPr>
              <p:cNvPr id="906" name="Google Shape;906;p19"/>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19"/>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19"/>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19"/>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19"/>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19"/>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19"/>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19"/>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4" name="Google Shape;914;p19"/>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19"/>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19"/>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9"/>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9"/>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9"/>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9"/>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19"/>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19"/>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19"/>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9"/>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19"/>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19"/>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19"/>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19"/>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19"/>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9"/>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9"/>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9"/>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9"/>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9"/>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9"/>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19"/>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19"/>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19"/>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19"/>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19"/>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9"/>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9"/>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19"/>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19"/>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19"/>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19"/>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19"/>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19"/>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19"/>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19"/>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19"/>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19"/>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19"/>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19"/>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9"/>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9"/>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9"/>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19"/>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19"/>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19"/>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19"/>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9"/>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9"/>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9"/>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5" name="Google Shape;965;p19"/>
            <p:cNvGrpSpPr/>
            <p:nvPr/>
          </p:nvGrpSpPr>
          <p:grpSpPr>
            <a:xfrm>
              <a:off x="3439221" y="3170887"/>
              <a:ext cx="276341" cy="167131"/>
              <a:chOff x="4963646" y="3895887"/>
              <a:chExt cx="276341" cy="167131"/>
            </a:xfrm>
          </p:grpSpPr>
          <p:sp>
            <p:nvSpPr>
              <p:cNvPr id="966" name="Google Shape;966;p19"/>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9"/>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9"/>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19"/>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19"/>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19"/>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19"/>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9"/>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9"/>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9"/>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9"/>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9"/>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9"/>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9"/>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19"/>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19"/>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19"/>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9"/>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6" name="Google Shape;986;p19"/>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9"/>
            <p:cNvSpPr/>
            <p:nvPr/>
          </p:nvSpPr>
          <p:spPr>
            <a:xfrm>
              <a:off x="5866407"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9"/>
            <p:cNvSpPr/>
            <p:nvPr/>
          </p:nvSpPr>
          <p:spPr>
            <a:xfrm>
              <a:off x="5848921"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19"/>
            <p:cNvSpPr/>
            <p:nvPr/>
          </p:nvSpPr>
          <p:spPr>
            <a:xfrm>
              <a:off x="5914777"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19"/>
            <p:cNvSpPr/>
            <p:nvPr/>
          </p:nvSpPr>
          <p:spPr>
            <a:xfrm>
              <a:off x="3825908"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19"/>
            <p:cNvSpPr/>
            <p:nvPr/>
          </p:nvSpPr>
          <p:spPr>
            <a:xfrm>
              <a:off x="3808424"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19"/>
            <p:cNvSpPr/>
            <p:nvPr/>
          </p:nvSpPr>
          <p:spPr>
            <a:xfrm>
              <a:off x="3864395"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 two or three columns</a:t>
            </a:r>
            <a:endParaRPr/>
          </a:p>
        </p:txBody>
      </p:sp>
      <p:sp>
        <p:nvSpPr>
          <p:cNvPr id="998" name="Google Shape;998;p20"/>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999" name="Google Shape;999;p20"/>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000" name="Google Shape;1000;p20"/>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2203791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005"/>
        <p:cNvGrpSpPr/>
        <p:nvPr/>
      </p:nvGrpSpPr>
      <p:grpSpPr>
        <a:xfrm>
          <a:off x="0" y="0"/>
          <a:ext cx="0" cy="0"/>
          <a:chOff x="0" y="0"/>
          <a:chExt cx="0" cy="0"/>
        </a:xfrm>
      </p:grpSpPr>
      <p:sp>
        <p:nvSpPr>
          <p:cNvPr id="1006" name="Google Shape;1006;p21"/>
          <p:cNvSpPr txBox="1">
            <a:spLocks noGrp="1"/>
          </p:cNvSpPr>
          <p:nvPr>
            <p:ph type="title"/>
          </p:nvPr>
        </p:nvSpPr>
        <p:spPr>
          <a:xfrm>
            <a:off x="457200" y="681800"/>
            <a:ext cx="36672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t>A picture is worth a thousand words</a:t>
            </a:r>
            <a:endParaRPr sz="3600"/>
          </a:p>
        </p:txBody>
      </p:sp>
      <p:sp>
        <p:nvSpPr>
          <p:cNvPr id="1007" name="Google Shape;1007;p21"/>
          <p:cNvSpPr txBox="1">
            <a:spLocks noGrp="1"/>
          </p:cNvSpPr>
          <p:nvPr>
            <p:ph type="body" idx="1"/>
          </p:nvPr>
        </p:nvSpPr>
        <p:spPr>
          <a:xfrm>
            <a:off x="457200" y="2148150"/>
            <a:ext cx="3667200" cy="26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pic>
        <p:nvPicPr>
          <p:cNvPr id="1008" name="Google Shape;1008;p21"/>
          <p:cNvPicPr preferRelativeResize="0"/>
          <p:nvPr/>
        </p:nvPicPr>
        <p:blipFill rotWithShape="1">
          <a:blip r:embed="rId3">
            <a:alphaModFix/>
          </a:blip>
          <a:srcRect l="3295" r="37860"/>
          <a:stretch/>
        </p:blipFill>
        <p:spPr>
          <a:xfrm rot="10800000" flipH="1">
            <a:off x="4572000" y="0"/>
            <a:ext cx="4572000" cy="5143500"/>
          </a:xfrm>
          <a:prstGeom prst="snip1Rect">
            <a:avLst>
              <a:gd name="adj" fmla="val 9999"/>
            </a:avLst>
          </a:prstGeom>
          <a:noFill/>
          <a:ln>
            <a:noFill/>
          </a:ln>
        </p:spPr>
      </p:pic>
      <p:sp>
        <p:nvSpPr>
          <p:cNvPr id="1009" name="Google Shape;1009;p2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33</a:t>
            </a:fld>
            <a:endParaRPr/>
          </a:p>
        </p:txBody>
      </p:sp>
      <p:pic>
        <p:nvPicPr>
          <p:cNvPr id="2050" name="Picture 2">
            <a:extLst>
              <a:ext uri="{FF2B5EF4-FFF2-40B4-BE49-F238E27FC236}">
                <a16:creationId xmlns:a16="http://schemas.microsoft.com/office/drawing/2014/main" id="{762C1593-C077-486E-A07C-131EC72327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377" r="20376"/>
          <a:stretch/>
        </p:blipFill>
        <p:spPr bwMode="auto">
          <a:xfrm>
            <a:off x="4571999" y="0"/>
            <a:ext cx="457199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504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013"/>
        <p:cNvGrpSpPr/>
        <p:nvPr/>
      </p:nvGrpSpPr>
      <p:grpSpPr>
        <a:xfrm>
          <a:off x="0" y="0"/>
          <a:ext cx="0" cy="0"/>
          <a:chOff x="0" y="0"/>
          <a:chExt cx="0" cy="0"/>
        </a:xfrm>
      </p:grpSpPr>
      <p:sp>
        <p:nvSpPr>
          <p:cNvPr id="1014" name="Google Shape;1014;p22"/>
          <p:cNvSpPr txBox="1">
            <a:spLocks noGrp="1"/>
          </p:cNvSpPr>
          <p:nvPr>
            <p:ph type="title" idx="4294967295"/>
          </p:nvPr>
        </p:nvSpPr>
        <p:spPr>
          <a:xfrm>
            <a:off x="381000" y="381000"/>
            <a:ext cx="4754100" cy="10131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000" b="0">
                <a:solidFill>
                  <a:schemeClr val="lt1"/>
                </a:solidFill>
                <a:highlight>
                  <a:schemeClr val="accent1"/>
                </a:highlight>
              </a:rPr>
              <a:t>Want big impact?</a:t>
            </a:r>
            <a:endParaRPr sz="3000" b="0">
              <a:solidFill>
                <a:schemeClr val="lt1"/>
              </a:solidFill>
              <a:highlight>
                <a:schemeClr val="accent1"/>
              </a:highlight>
            </a:endParaRPr>
          </a:p>
          <a:p>
            <a:pPr marL="0" lvl="0" indent="0" algn="l" rtl="0">
              <a:lnSpc>
                <a:spcPct val="115000"/>
              </a:lnSpc>
              <a:spcBef>
                <a:spcPts val="0"/>
              </a:spcBef>
              <a:spcAft>
                <a:spcPts val="0"/>
              </a:spcAft>
              <a:buNone/>
            </a:pPr>
            <a:r>
              <a:rPr lang="en" sz="3000">
                <a:solidFill>
                  <a:schemeClr val="lt1"/>
                </a:solidFill>
                <a:highlight>
                  <a:schemeClr val="accent2"/>
                </a:highlight>
              </a:rPr>
              <a:t>Use big image.</a:t>
            </a:r>
            <a:endParaRPr sz="3000">
              <a:solidFill>
                <a:schemeClr val="lt1"/>
              </a:solidFill>
              <a:highlight>
                <a:schemeClr val="accent2"/>
              </a:highlight>
            </a:endParaRPr>
          </a:p>
        </p:txBody>
      </p:sp>
      <p:sp>
        <p:nvSpPr>
          <p:cNvPr id="1015" name="Google Shape;1015;p2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34</a:t>
            </a:fld>
            <a:endParaRPr>
              <a:solidFill>
                <a:schemeClr val="accen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019"/>
        <p:cNvGrpSpPr/>
        <p:nvPr/>
      </p:nvGrpSpPr>
      <p:grpSpPr>
        <a:xfrm>
          <a:off x="0" y="0"/>
          <a:ext cx="0" cy="0"/>
          <a:chOff x="0" y="0"/>
          <a:chExt cx="0" cy="0"/>
        </a:xfrm>
      </p:grpSpPr>
      <p:sp>
        <p:nvSpPr>
          <p:cNvPr id="1020" name="Google Shape;1020;p2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Use diagrams to explain your ideas</a:t>
            </a:r>
            <a:endParaRPr/>
          </a:p>
        </p:txBody>
      </p:sp>
      <p:sp>
        <p:nvSpPr>
          <p:cNvPr id="1021" name="Google Shape;1021;p2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35</a:t>
            </a:fld>
            <a:endParaRPr/>
          </a:p>
        </p:txBody>
      </p:sp>
      <p:grpSp>
        <p:nvGrpSpPr>
          <p:cNvPr id="1022" name="Google Shape;1022;p23"/>
          <p:cNvGrpSpPr/>
          <p:nvPr/>
        </p:nvGrpSpPr>
        <p:grpSpPr>
          <a:xfrm>
            <a:off x="2655041" y="2436044"/>
            <a:ext cx="2200509" cy="1776159"/>
            <a:chOff x="3071457" y="2013875"/>
            <a:chExt cx="1944600" cy="1569600"/>
          </a:xfrm>
        </p:grpSpPr>
        <p:sp>
          <p:nvSpPr>
            <p:cNvPr id="1023" name="Google Shape;1023;p23"/>
            <p:cNvSpPr/>
            <p:nvPr/>
          </p:nvSpPr>
          <p:spPr>
            <a:xfrm rot="10800000" flipH="1">
              <a:off x="3071457" y="2013875"/>
              <a:ext cx="1944600" cy="1569600"/>
            </a:xfrm>
            <a:prstGeom prst="round2DiagRect">
              <a:avLst>
                <a:gd name="adj1" fmla="val 0"/>
                <a:gd name="adj2" fmla="val 177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txBox="1"/>
            <p:nvPr/>
          </p:nvSpPr>
          <p:spPr>
            <a:xfrm>
              <a:off x="3316102"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Barlow"/>
                  <a:ea typeface="Barlow"/>
                  <a:cs typeface="Barlow"/>
                  <a:sym typeface="Barlow"/>
                </a:rPr>
                <a:t>Vestibulum congue tempus</a:t>
              </a:r>
              <a:endParaRPr sz="1100">
                <a:solidFill>
                  <a:srgbClr val="FFFFFF"/>
                </a:solidFill>
                <a:latin typeface="Barlow"/>
                <a:ea typeface="Barlow"/>
                <a:cs typeface="Barlow"/>
                <a:sym typeface="Barlow"/>
              </a:endParaRPr>
            </a:p>
          </p:txBody>
        </p:sp>
        <p:sp>
          <p:nvSpPr>
            <p:cNvPr id="1025" name="Google Shape;1025;p23"/>
            <p:cNvSpPr txBox="1"/>
            <p:nvPr/>
          </p:nvSpPr>
          <p:spPr>
            <a:xfrm>
              <a:off x="3316100"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a:t>
              </a:r>
              <a:endParaRPr sz="1100">
                <a:solidFill>
                  <a:srgbClr val="FFFFFF"/>
                </a:solidFill>
                <a:latin typeface="Barlow"/>
                <a:ea typeface="Barlow"/>
                <a:cs typeface="Barlow"/>
                <a:sym typeface="Barlow"/>
              </a:endParaRPr>
            </a:p>
          </p:txBody>
        </p:sp>
      </p:grpSp>
      <p:grpSp>
        <p:nvGrpSpPr>
          <p:cNvPr id="1026" name="Google Shape;1026;p23"/>
          <p:cNvGrpSpPr/>
          <p:nvPr/>
        </p:nvGrpSpPr>
        <p:grpSpPr>
          <a:xfrm>
            <a:off x="457232" y="2436044"/>
            <a:ext cx="2200509" cy="1776159"/>
            <a:chOff x="1126863" y="2013875"/>
            <a:chExt cx="1944600" cy="1569600"/>
          </a:xfrm>
        </p:grpSpPr>
        <p:sp>
          <p:nvSpPr>
            <p:cNvPr id="1027" name="Google Shape;1027;p23"/>
            <p:cNvSpPr/>
            <p:nvPr/>
          </p:nvSpPr>
          <p:spPr>
            <a:xfrm>
              <a:off x="1126863" y="2013875"/>
              <a:ext cx="1944600" cy="15696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txBox="1"/>
            <p:nvPr/>
          </p:nvSpPr>
          <p:spPr>
            <a:xfrm>
              <a:off x="1351627"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Barlow"/>
                  <a:ea typeface="Barlow"/>
                  <a:cs typeface="Barlow"/>
                  <a:sym typeface="Barlow"/>
                </a:rPr>
                <a:t>Vestibulum congue tempus</a:t>
              </a:r>
              <a:endParaRPr sz="1100">
                <a:solidFill>
                  <a:srgbClr val="FFFFFF"/>
                </a:solidFill>
                <a:latin typeface="Barlow"/>
                <a:ea typeface="Barlow"/>
                <a:cs typeface="Barlow"/>
                <a:sym typeface="Barlow"/>
              </a:endParaRPr>
            </a:p>
          </p:txBody>
        </p:sp>
        <p:sp>
          <p:nvSpPr>
            <p:cNvPr id="1029" name="Google Shape;1029;p23"/>
            <p:cNvSpPr txBox="1"/>
            <p:nvPr/>
          </p:nvSpPr>
          <p:spPr>
            <a:xfrm>
              <a:off x="1351625"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a:t>
              </a:r>
              <a:endParaRPr sz="1100">
                <a:solidFill>
                  <a:srgbClr val="FFFFFF"/>
                </a:solidFill>
                <a:latin typeface="Barlow"/>
                <a:ea typeface="Barlow"/>
                <a:cs typeface="Barlow"/>
                <a:sym typeface="Barlow"/>
              </a:endParaRPr>
            </a:p>
          </p:txBody>
        </p:sp>
      </p:grpSp>
      <p:grpSp>
        <p:nvGrpSpPr>
          <p:cNvPr id="1030" name="Google Shape;1030;p23"/>
          <p:cNvGrpSpPr/>
          <p:nvPr/>
        </p:nvGrpSpPr>
        <p:grpSpPr>
          <a:xfrm>
            <a:off x="4852720" y="2436044"/>
            <a:ext cx="3396158" cy="1776159"/>
            <a:chOff x="5015938" y="2013875"/>
            <a:chExt cx="3001200" cy="1569600"/>
          </a:xfrm>
        </p:grpSpPr>
        <p:sp>
          <p:nvSpPr>
            <p:cNvPr id="1031" name="Google Shape;1031;p23"/>
            <p:cNvSpPr/>
            <p:nvPr/>
          </p:nvSpPr>
          <p:spPr>
            <a:xfrm>
              <a:off x="5015938" y="2013875"/>
              <a:ext cx="3001200" cy="1569600"/>
            </a:xfrm>
            <a:prstGeom prst="round2DiagRect">
              <a:avLst>
                <a:gd name="adj1" fmla="val 0"/>
                <a:gd name="adj2" fmla="val 1776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32" name="Google Shape;1032;p23"/>
            <p:cNvSpPr txBox="1"/>
            <p:nvPr/>
          </p:nvSpPr>
          <p:spPr>
            <a:xfrm>
              <a:off x="5360226" y="2256387"/>
              <a:ext cx="2417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Barlow"/>
                  <a:ea typeface="Barlow"/>
                  <a:cs typeface="Barlow"/>
                  <a:sym typeface="Barlow"/>
                </a:rPr>
                <a:t>Vestibulum congue</a:t>
              </a:r>
              <a:br>
                <a:rPr lang="en" sz="1100" b="1">
                  <a:solidFill>
                    <a:srgbClr val="FFFFFF"/>
                  </a:solidFill>
                  <a:latin typeface="Barlow"/>
                  <a:ea typeface="Barlow"/>
                  <a:cs typeface="Barlow"/>
                  <a:sym typeface="Barlow"/>
                </a:rPr>
              </a:br>
              <a:r>
                <a:rPr lang="en" sz="1100" b="1">
                  <a:solidFill>
                    <a:srgbClr val="FFFFFF"/>
                  </a:solidFill>
                  <a:latin typeface="Barlow"/>
                  <a:ea typeface="Barlow"/>
                  <a:cs typeface="Barlow"/>
                  <a:sym typeface="Barlow"/>
                </a:rPr>
                <a:t>tempus</a:t>
              </a:r>
              <a:endParaRPr sz="1100">
                <a:solidFill>
                  <a:srgbClr val="FFFFFF"/>
                </a:solidFill>
                <a:latin typeface="Barlow"/>
                <a:ea typeface="Barlow"/>
                <a:cs typeface="Barlow"/>
                <a:sym typeface="Barlow"/>
              </a:endParaRPr>
            </a:p>
          </p:txBody>
        </p:sp>
        <p:sp>
          <p:nvSpPr>
            <p:cNvPr id="1033" name="Google Shape;1033;p23"/>
            <p:cNvSpPr txBox="1"/>
            <p:nvPr/>
          </p:nvSpPr>
          <p:spPr>
            <a:xfrm>
              <a:off x="5360225" y="2716353"/>
              <a:ext cx="24171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 Ipsum dolor sit amet elit, sed do eiusmod tempor.</a:t>
              </a:r>
              <a:endParaRPr sz="1100">
                <a:solidFill>
                  <a:srgbClr val="FFFFFF"/>
                </a:solidFill>
                <a:latin typeface="Barlow"/>
                <a:ea typeface="Barlow"/>
                <a:cs typeface="Barlow"/>
                <a:sym typeface="Barlow"/>
              </a:endParaRPr>
            </a:p>
          </p:txBody>
        </p:sp>
      </p:grpSp>
      <p:grpSp>
        <p:nvGrpSpPr>
          <p:cNvPr id="1034" name="Google Shape;1034;p23"/>
          <p:cNvGrpSpPr/>
          <p:nvPr/>
        </p:nvGrpSpPr>
        <p:grpSpPr>
          <a:xfrm>
            <a:off x="4705169" y="3213940"/>
            <a:ext cx="295999" cy="294651"/>
            <a:chOff x="4858109" y="2631368"/>
            <a:chExt cx="316442" cy="315000"/>
          </a:xfrm>
        </p:grpSpPr>
        <p:sp>
          <p:nvSpPr>
            <p:cNvPr id="1035" name="Google Shape;1035;p23"/>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4858109" y="2739300"/>
              <a:ext cx="239100" cy="99000"/>
            </a:xfrm>
            <a:prstGeom prst="rightArrow">
              <a:avLst>
                <a:gd name="adj1" fmla="val 32020"/>
                <a:gd name="adj2" fmla="val 669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grpSp>
        <p:nvGrpSpPr>
          <p:cNvPr id="1037" name="Google Shape;1037;p23"/>
          <p:cNvGrpSpPr/>
          <p:nvPr/>
        </p:nvGrpSpPr>
        <p:grpSpPr>
          <a:xfrm>
            <a:off x="2512794" y="3213816"/>
            <a:ext cx="294612" cy="294612"/>
            <a:chOff x="3157188" y="909150"/>
            <a:chExt cx="470400" cy="470400"/>
          </a:xfrm>
        </p:grpSpPr>
        <p:sp>
          <p:nvSpPr>
            <p:cNvPr id="1038" name="Google Shape;1038;p23"/>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23"/>
            <p:cNvSpPr/>
            <p:nvPr/>
          </p:nvSpPr>
          <p:spPr>
            <a:xfrm>
              <a:off x="3243138" y="995100"/>
              <a:ext cx="298500" cy="298500"/>
            </a:xfrm>
            <a:prstGeom prst="mathPlus">
              <a:avLst>
                <a:gd name="adj1" fmla="val 99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043"/>
        <p:cNvGrpSpPr/>
        <p:nvPr/>
      </p:nvGrpSpPr>
      <p:grpSpPr>
        <a:xfrm>
          <a:off x="0" y="0"/>
          <a:ext cx="0" cy="0"/>
          <a:chOff x="0" y="0"/>
          <a:chExt cx="0" cy="0"/>
        </a:xfrm>
      </p:grpSpPr>
      <p:sp>
        <p:nvSpPr>
          <p:cNvPr id="1044" name="Google Shape;1044;p24"/>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And tables to compare data</a:t>
            </a:r>
            <a:endParaRPr/>
          </a:p>
        </p:txBody>
      </p:sp>
      <p:graphicFrame>
        <p:nvGraphicFramePr>
          <p:cNvPr id="1045" name="Google Shape;1045;p24"/>
          <p:cNvGraphicFramePr/>
          <p:nvPr/>
        </p:nvGraphicFramePr>
        <p:xfrm>
          <a:off x="457200" y="2402681"/>
          <a:ext cx="4205300" cy="2004100"/>
        </p:xfrm>
        <a:graphic>
          <a:graphicData uri="http://schemas.openxmlformats.org/drawingml/2006/table">
            <a:tbl>
              <a:tblPr>
                <a:noFill/>
                <a:tableStyleId>{11E2214B-EEA6-4F0E-851E-DA328E0D34B4}</a:tableStyleId>
              </a:tblPr>
              <a:tblGrid>
                <a:gridCol w="1051325">
                  <a:extLst>
                    <a:ext uri="{9D8B030D-6E8A-4147-A177-3AD203B41FA5}">
                      <a16:colId xmlns:a16="http://schemas.microsoft.com/office/drawing/2014/main" val="20000"/>
                    </a:ext>
                  </a:extLst>
                </a:gridCol>
                <a:gridCol w="1051325">
                  <a:extLst>
                    <a:ext uri="{9D8B030D-6E8A-4147-A177-3AD203B41FA5}">
                      <a16:colId xmlns:a16="http://schemas.microsoft.com/office/drawing/2014/main" val="20001"/>
                    </a:ext>
                  </a:extLst>
                </a:gridCol>
                <a:gridCol w="1051325">
                  <a:extLst>
                    <a:ext uri="{9D8B030D-6E8A-4147-A177-3AD203B41FA5}">
                      <a16:colId xmlns:a16="http://schemas.microsoft.com/office/drawing/2014/main" val="20002"/>
                    </a:ext>
                  </a:extLst>
                </a:gridCol>
                <a:gridCol w="1051325">
                  <a:extLst>
                    <a:ext uri="{9D8B030D-6E8A-4147-A177-3AD203B41FA5}">
                      <a16:colId xmlns:a16="http://schemas.microsoft.com/office/drawing/2014/main" val="20003"/>
                    </a:ext>
                  </a:extLst>
                </a:gridCol>
              </a:tblGrid>
              <a:tr h="501025">
                <a:tc>
                  <a:txBody>
                    <a:bodyPr/>
                    <a:lstStyle/>
                    <a:p>
                      <a:pPr marL="0" lvl="0" indent="0" algn="l" rtl="0">
                        <a:spcBef>
                          <a:spcPts val="0"/>
                        </a:spcBef>
                        <a:spcAft>
                          <a:spcPts val="0"/>
                        </a:spcAft>
                        <a:buNone/>
                      </a:pPr>
                      <a:endParaRPr>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Barlow"/>
                          <a:ea typeface="Barlow"/>
                          <a:cs typeface="Barlow"/>
                          <a:sym typeface="Barlow"/>
                        </a:rPr>
                        <a:t>A</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Barlow"/>
                          <a:ea typeface="Barlow"/>
                          <a:cs typeface="Barlow"/>
                          <a:sym typeface="Barlow"/>
                        </a:rPr>
                        <a:t>B</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Barlow"/>
                          <a:ea typeface="Barlow"/>
                          <a:cs typeface="Barlow"/>
                          <a:sym typeface="Barlow"/>
                        </a:rPr>
                        <a:t>C</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501025">
                <a:tc>
                  <a:txBody>
                    <a:bodyPr/>
                    <a:lstStyle/>
                    <a:p>
                      <a:pPr marL="0" lvl="0" indent="0" algn="r" rtl="0">
                        <a:spcBef>
                          <a:spcPts val="0"/>
                        </a:spcBef>
                        <a:spcAft>
                          <a:spcPts val="0"/>
                        </a:spcAft>
                        <a:buNone/>
                      </a:pPr>
                      <a:r>
                        <a:rPr lang="en" sz="1100">
                          <a:solidFill>
                            <a:schemeClr val="accent1"/>
                          </a:solidFill>
                          <a:latin typeface="Barlow"/>
                          <a:ea typeface="Barlow"/>
                          <a:cs typeface="Barlow"/>
                          <a:sym typeface="Barlow"/>
                        </a:rPr>
                        <a:t>Yellow</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20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7</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01025">
                <a:tc>
                  <a:txBody>
                    <a:bodyPr/>
                    <a:lstStyle/>
                    <a:p>
                      <a:pPr marL="0" lvl="0" indent="0" algn="r" rtl="0">
                        <a:spcBef>
                          <a:spcPts val="0"/>
                        </a:spcBef>
                        <a:spcAft>
                          <a:spcPts val="0"/>
                        </a:spcAft>
                        <a:buNone/>
                      </a:pPr>
                      <a:r>
                        <a:rPr lang="en" sz="1100">
                          <a:solidFill>
                            <a:schemeClr val="accent1"/>
                          </a:solidFill>
                          <a:latin typeface="Barlow"/>
                          <a:ea typeface="Barlow"/>
                          <a:cs typeface="Barlow"/>
                          <a:sym typeface="Barlow"/>
                        </a:rPr>
                        <a:t>Blue</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30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15</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01025">
                <a:tc>
                  <a:txBody>
                    <a:bodyPr/>
                    <a:lstStyle/>
                    <a:p>
                      <a:pPr marL="0" lvl="0" indent="0" algn="r" rtl="0">
                        <a:spcBef>
                          <a:spcPts val="0"/>
                        </a:spcBef>
                        <a:spcAft>
                          <a:spcPts val="0"/>
                        </a:spcAft>
                        <a:buNone/>
                      </a:pPr>
                      <a:r>
                        <a:rPr lang="en" sz="1100">
                          <a:solidFill>
                            <a:schemeClr val="accent1"/>
                          </a:solidFill>
                          <a:latin typeface="Barlow"/>
                          <a:ea typeface="Barlow"/>
                          <a:cs typeface="Barlow"/>
                          <a:sym typeface="Barlow"/>
                        </a:rPr>
                        <a:t>Orange</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5</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24</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16</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046" name="Google Shape;1046;p2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36</a:t>
            </a:fld>
            <a:endParaRPr/>
          </a:p>
        </p:txBody>
      </p:sp>
      <p:grpSp>
        <p:nvGrpSpPr>
          <p:cNvPr id="1047" name="Google Shape;1047;p24"/>
          <p:cNvGrpSpPr/>
          <p:nvPr/>
        </p:nvGrpSpPr>
        <p:grpSpPr>
          <a:xfrm>
            <a:off x="5191199" y="905259"/>
            <a:ext cx="3495801" cy="3628765"/>
            <a:chOff x="2012475" y="393272"/>
            <a:chExt cx="4440240" cy="4609126"/>
          </a:xfrm>
        </p:grpSpPr>
        <p:sp>
          <p:nvSpPr>
            <p:cNvPr id="1048" name="Google Shape;1048;p24"/>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24"/>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24"/>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24"/>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24"/>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24"/>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24"/>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24"/>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24"/>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24"/>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24"/>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24"/>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24"/>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24"/>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24"/>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24"/>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24"/>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24"/>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24"/>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24"/>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24"/>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24"/>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24"/>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24"/>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24"/>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24"/>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24"/>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24"/>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24"/>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24"/>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24"/>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24"/>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24"/>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24"/>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24"/>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24"/>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24"/>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24"/>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24"/>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24"/>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24"/>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24"/>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24"/>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24"/>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24"/>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24"/>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24"/>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24"/>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24"/>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24"/>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24"/>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24"/>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24"/>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24"/>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24"/>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24"/>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24"/>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24"/>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24"/>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24"/>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24"/>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24"/>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24"/>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24"/>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24"/>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24"/>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24"/>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24"/>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24"/>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24"/>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24"/>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24"/>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24"/>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24"/>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24"/>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24"/>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24"/>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24"/>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24"/>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24"/>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24"/>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24"/>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24"/>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24"/>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24"/>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24"/>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24"/>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24"/>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24"/>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24"/>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24"/>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24"/>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24"/>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144"/>
        <p:cNvGrpSpPr/>
        <p:nvPr/>
      </p:nvGrpSpPr>
      <p:grpSpPr>
        <a:xfrm>
          <a:off x="0" y="0"/>
          <a:ext cx="0" cy="0"/>
          <a:chOff x="0" y="0"/>
          <a:chExt cx="0" cy="0"/>
        </a:xfrm>
      </p:grpSpPr>
      <p:sp>
        <p:nvSpPr>
          <p:cNvPr id="1145" name="Google Shape;1145;p25"/>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lt1"/>
              </a:gs>
              <a:gs pos="50000">
                <a:schemeClr val="lt1"/>
              </a:gs>
              <a:gs pos="100000">
                <a:schemeClr val="lt2"/>
              </a:gs>
            </a:gsLst>
            <a:lin ang="16198662" scaled="0"/>
          </a:gradFill>
          <a:ln>
            <a:noFill/>
          </a:ln>
          <a:effectLst>
            <a:outerShdw blurRad="142875" dist="19050" dir="5400000" algn="bl" rotWithShape="0">
              <a:srgbClr val="38226D">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5"/>
          <p:cNvSpPr txBox="1">
            <a:spLocks noGrp="1"/>
          </p:cNvSpPr>
          <p:nvPr>
            <p:ph type="title" idx="4294967295"/>
          </p:nvPr>
        </p:nvSpPr>
        <p:spPr>
          <a:xfrm>
            <a:off x="381000" y="453200"/>
            <a:ext cx="5640900" cy="468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solidFill>
                  <a:schemeClr val="lt1"/>
                </a:solidFill>
              </a:rPr>
              <a:t>Maps</a:t>
            </a:r>
            <a:endParaRPr sz="3000">
              <a:solidFill>
                <a:schemeClr val="lt1"/>
              </a:solidFill>
            </a:endParaRPr>
          </a:p>
        </p:txBody>
      </p:sp>
      <p:sp>
        <p:nvSpPr>
          <p:cNvPr id="1147" name="Google Shape;1147;p25"/>
          <p:cNvSpPr/>
          <p:nvPr/>
        </p:nvSpPr>
        <p:spPr>
          <a:xfrm>
            <a:off x="1947750" y="1878125"/>
            <a:ext cx="747900" cy="202500"/>
          </a:xfrm>
          <a:prstGeom prst="wedgeRectCallout">
            <a:avLst>
              <a:gd name="adj1" fmla="val -21428"/>
              <a:gd name="adj2" fmla="val 84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Barlow"/>
                <a:ea typeface="Barlow"/>
                <a:cs typeface="Barlow"/>
                <a:sym typeface="Barlow"/>
              </a:rPr>
              <a:t>our office</a:t>
            </a:r>
            <a:endParaRPr sz="1000">
              <a:solidFill>
                <a:schemeClr val="lt1"/>
              </a:solidFill>
              <a:latin typeface="Barlow"/>
              <a:ea typeface="Barlow"/>
              <a:cs typeface="Barlow"/>
              <a:sym typeface="Barlow"/>
            </a:endParaRPr>
          </a:p>
        </p:txBody>
      </p:sp>
      <p:sp>
        <p:nvSpPr>
          <p:cNvPr id="1148" name="Google Shape;1148;p2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37</a:t>
            </a:fld>
            <a:endParaRPr>
              <a:solidFill>
                <a:schemeClr val="accent2"/>
              </a:solidFill>
            </a:endParaRPr>
          </a:p>
        </p:txBody>
      </p:sp>
      <p:sp>
        <p:nvSpPr>
          <p:cNvPr id="1149" name="Google Shape;1149;p25"/>
          <p:cNvSpPr txBox="1">
            <a:spLocks noGrp="1"/>
          </p:cNvSpPr>
          <p:nvPr>
            <p:ph type="body" idx="4294967295"/>
          </p:nvPr>
        </p:nvSpPr>
        <p:spPr>
          <a:xfrm>
            <a:off x="1090975" y="453200"/>
            <a:ext cx="7719300" cy="306900"/>
          </a:xfrm>
          <a:prstGeom prst="rect">
            <a:avLst/>
          </a:prstGeom>
        </p:spPr>
        <p:txBody>
          <a:bodyPr spcFirstLastPara="1" wrap="square" lIns="0" tIns="0" rIns="0" bIns="0" anchor="t" anchorCtr="0">
            <a:noAutofit/>
          </a:bodyPr>
          <a:lstStyle/>
          <a:p>
            <a:pPr marL="0" lvl="0" indent="0" algn="r" rtl="0">
              <a:spcBef>
                <a:spcPts val="600"/>
              </a:spcBef>
              <a:spcAft>
                <a:spcPts val="0"/>
              </a:spcAft>
              <a:buNone/>
            </a:pPr>
            <a:r>
              <a:rPr lang="en" sz="900" b="1">
                <a:solidFill>
                  <a:schemeClr val="lt1"/>
                </a:solidFill>
              </a:rPr>
              <a:t>Find more maps at </a:t>
            </a:r>
            <a:r>
              <a:rPr lang="en" sz="900" u="sng">
                <a:solidFill>
                  <a:schemeClr val="lt1"/>
                </a:solidFill>
                <a:hlinkClick r:id="rId3">
                  <a:extLst>
                    <a:ext uri="{A12FA001-AC4F-418D-AE19-62706E023703}">
                      <ahyp:hlinkClr xmlns:ahyp="http://schemas.microsoft.com/office/drawing/2018/hyperlinkcolor" val="tx"/>
                    </a:ext>
                  </a:extLst>
                </a:hlinkClick>
              </a:rPr>
              <a:t>slidescarnival.com/extra-free-resources-icons-and-maps</a:t>
            </a:r>
            <a:endParaRPr sz="900">
              <a:solidFill>
                <a:schemeClr val="lt1"/>
              </a:solidFill>
            </a:endParaRPr>
          </a:p>
          <a:p>
            <a:pPr marL="0" lvl="0" indent="0" algn="r" rtl="0">
              <a:spcBef>
                <a:spcPts val="600"/>
              </a:spcBef>
              <a:spcAft>
                <a:spcPts val="0"/>
              </a:spcAft>
              <a:buNone/>
            </a:pPr>
            <a:endParaRPr sz="900" b="1">
              <a:solidFill>
                <a:schemeClr val="lt1"/>
              </a:solidFill>
            </a:endParaRPr>
          </a:p>
        </p:txBody>
      </p:sp>
      <p:sp>
        <p:nvSpPr>
          <p:cNvPr id="1150" name="Google Shape;1150;p25"/>
          <p:cNvSpPr/>
          <p:nvPr/>
        </p:nvSpPr>
        <p:spPr>
          <a:xfrm>
            <a:off x="1090975" y="21473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5"/>
          <p:cNvSpPr/>
          <p:nvPr/>
        </p:nvSpPr>
        <p:spPr>
          <a:xfrm>
            <a:off x="2824525" y="3795125"/>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5"/>
          <p:cNvSpPr/>
          <p:nvPr/>
        </p:nvSpPr>
        <p:spPr>
          <a:xfrm>
            <a:off x="3853225" y="19448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5"/>
          <p:cNvSpPr/>
          <p:nvPr/>
        </p:nvSpPr>
        <p:spPr>
          <a:xfrm>
            <a:off x="4596175" y="40904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5"/>
          <p:cNvSpPr/>
          <p:nvPr/>
        </p:nvSpPr>
        <p:spPr>
          <a:xfrm>
            <a:off x="6720250" y="24140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p:nvPr/>
        </p:nvSpPr>
        <p:spPr>
          <a:xfrm>
            <a:off x="7377475" y="4157075"/>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159"/>
        <p:cNvGrpSpPr/>
        <p:nvPr/>
      </p:nvGrpSpPr>
      <p:grpSpPr>
        <a:xfrm>
          <a:off x="0" y="0"/>
          <a:ext cx="0" cy="0"/>
          <a:chOff x="0" y="0"/>
          <a:chExt cx="0" cy="0"/>
        </a:xfrm>
      </p:grpSpPr>
      <p:sp>
        <p:nvSpPr>
          <p:cNvPr id="1160" name="Google Shape;1160;p26"/>
          <p:cNvSpPr txBox="1">
            <a:spLocks noGrp="1"/>
          </p:cNvSpPr>
          <p:nvPr>
            <p:ph type="ctrTitle" idx="4294967295"/>
          </p:nvPr>
        </p:nvSpPr>
        <p:spPr>
          <a:xfrm>
            <a:off x="1019175" y="1863600"/>
            <a:ext cx="7438800" cy="141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a:latin typeface="Barlow SemiBold"/>
                <a:ea typeface="Barlow SemiBold"/>
                <a:cs typeface="Barlow SemiBold"/>
                <a:sym typeface="Barlow SemiBold"/>
              </a:rPr>
              <a:t>89,526,124</a:t>
            </a:r>
            <a:endParaRPr sz="9600">
              <a:latin typeface="Barlow SemiBold"/>
              <a:ea typeface="Barlow SemiBold"/>
              <a:cs typeface="Barlow SemiBold"/>
              <a:sym typeface="Barlow SemiBold"/>
            </a:endParaRPr>
          </a:p>
        </p:txBody>
      </p:sp>
      <p:sp>
        <p:nvSpPr>
          <p:cNvPr id="1161" name="Google Shape;1161;p26"/>
          <p:cNvSpPr txBox="1">
            <a:spLocks noGrp="1"/>
          </p:cNvSpPr>
          <p:nvPr>
            <p:ph type="subTitle" idx="4294967295"/>
          </p:nvPr>
        </p:nvSpPr>
        <p:spPr>
          <a:xfrm>
            <a:off x="1019175" y="2992450"/>
            <a:ext cx="7438800"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Whoa! That’s a big number, aren’t you proud?</a:t>
            </a:r>
            <a:endParaRPr/>
          </a:p>
        </p:txBody>
      </p:sp>
      <p:sp>
        <p:nvSpPr>
          <p:cNvPr id="1162" name="Google Shape;1162;p2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38</a:t>
            </a:fld>
            <a:endParaRPr/>
          </a:p>
        </p:txBody>
      </p:sp>
      <p:sp>
        <p:nvSpPr>
          <p:cNvPr id="1163" name="Google Shape;1163;p26"/>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167"/>
        <p:cNvGrpSpPr/>
        <p:nvPr/>
      </p:nvGrpSpPr>
      <p:grpSpPr>
        <a:xfrm>
          <a:off x="0" y="0"/>
          <a:ext cx="0" cy="0"/>
          <a:chOff x="0" y="0"/>
          <a:chExt cx="0" cy="0"/>
        </a:xfrm>
      </p:grpSpPr>
      <p:sp>
        <p:nvSpPr>
          <p:cNvPr id="1168" name="Google Shape;1168;p27"/>
          <p:cNvSpPr txBox="1">
            <a:spLocks noGrp="1"/>
          </p:cNvSpPr>
          <p:nvPr>
            <p:ph type="ctrTitle" idx="4294967295"/>
          </p:nvPr>
        </p:nvSpPr>
        <p:spPr>
          <a:xfrm>
            <a:off x="685800" y="876600"/>
            <a:ext cx="4048200"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89,526,124$</a:t>
            </a:r>
            <a:endParaRPr>
              <a:solidFill>
                <a:schemeClr val="lt1"/>
              </a:solidFill>
              <a:highlight>
                <a:schemeClr val="accent1"/>
              </a:highlight>
              <a:latin typeface="Barlow SemiBold"/>
              <a:ea typeface="Barlow SemiBold"/>
              <a:cs typeface="Barlow SemiBold"/>
              <a:sym typeface="Barlow SemiBold"/>
            </a:endParaRPr>
          </a:p>
        </p:txBody>
      </p:sp>
      <p:sp>
        <p:nvSpPr>
          <p:cNvPr id="1169" name="Google Shape;1169;p27"/>
          <p:cNvSpPr txBox="1">
            <a:spLocks noGrp="1"/>
          </p:cNvSpPr>
          <p:nvPr>
            <p:ph type="subTitle" idx="4294967295"/>
          </p:nvPr>
        </p:nvSpPr>
        <p:spPr>
          <a:xfrm>
            <a:off x="685800" y="1411308"/>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That’s a lot of money</a:t>
            </a:r>
            <a:endParaRPr sz="2400"/>
          </a:p>
        </p:txBody>
      </p:sp>
      <p:sp>
        <p:nvSpPr>
          <p:cNvPr id="1170" name="Google Shape;1170;p27"/>
          <p:cNvSpPr txBox="1">
            <a:spLocks noGrp="1"/>
          </p:cNvSpPr>
          <p:nvPr>
            <p:ph type="ctrTitle" idx="4294967295"/>
          </p:nvPr>
        </p:nvSpPr>
        <p:spPr>
          <a:xfrm>
            <a:off x="685800" y="3505493"/>
            <a:ext cx="4048200"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100%</a:t>
            </a:r>
            <a:endParaRPr>
              <a:solidFill>
                <a:schemeClr val="lt1"/>
              </a:solidFill>
              <a:highlight>
                <a:schemeClr val="accent1"/>
              </a:highlight>
              <a:latin typeface="Barlow SemiBold"/>
              <a:ea typeface="Barlow SemiBold"/>
              <a:cs typeface="Barlow SemiBold"/>
              <a:sym typeface="Barlow SemiBold"/>
            </a:endParaRPr>
          </a:p>
        </p:txBody>
      </p:sp>
      <p:sp>
        <p:nvSpPr>
          <p:cNvPr id="1171" name="Google Shape;1171;p27"/>
          <p:cNvSpPr txBox="1">
            <a:spLocks noGrp="1"/>
          </p:cNvSpPr>
          <p:nvPr>
            <p:ph type="subTitle" idx="4294967295"/>
          </p:nvPr>
        </p:nvSpPr>
        <p:spPr>
          <a:xfrm>
            <a:off x="685800" y="4040201"/>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Total success!</a:t>
            </a:r>
            <a:endParaRPr sz="2400"/>
          </a:p>
        </p:txBody>
      </p:sp>
      <p:sp>
        <p:nvSpPr>
          <p:cNvPr id="1172" name="Google Shape;1172;p27"/>
          <p:cNvSpPr txBox="1">
            <a:spLocks noGrp="1"/>
          </p:cNvSpPr>
          <p:nvPr>
            <p:ph type="ctrTitle" idx="4294967295"/>
          </p:nvPr>
        </p:nvSpPr>
        <p:spPr>
          <a:xfrm>
            <a:off x="685800" y="2191047"/>
            <a:ext cx="4048200"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185,244 users</a:t>
            </a:r>
            <a:endParaRPr>
              <a:solidFill>
                <a:schemeClr val="lt1"/>
              </a:solidFill>
              <a:highlight>
                <a:schemeClr val="accent1"/>
              </a:highlight>
              <a:latin typeface="Barlow SemiBold"/>
              <a:ea typeface="Barlow SemiBold"/>
              <a:cs typeface="Barlow SemiBold"/>
              <a:sym typeface="Barlow SemiBold"/>
            </a:endParaRPr>
          </a:p>
        </p:txBody>
      </p:sp>
      <p:sp>
        <p:nvSpPr>
          <p:cNvPr id="1173" name="Google Shape;1173;p27"/>
          <p:cNvSpPr txBox="1">
            <a:spLocks noGrp="1"/>
          </p:cNvSpPr>
          <p:nvPr>
            <p:ph type="subTitle" idx="4294967295"/>
          </p:nvPr>
        </p:nvSpPr>
        <p:spPr>
          <a:xfrm>
            <a:off x="685800" y="2725755"/>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And a lot of users</a:t>
            </a:r>
            <a:endParaRPr sz="2400"/>
          </a:p>
        </p:txBody>
      </p:sp>
      <p:sp>
        <p:nvSpPr>
          <p:cNvPr id="1174" name="Google Shape;1174;p2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39</a:t>
            </a:fld>
            <a:endParaRPr/>
          </a:p>
        </p:txBody>
      </p:sp>
      <p:grpSp>
        <p:nvGrpSpPr>
          <p:cNvPr id="1175" name="Google Shape;1175;p27"/>
          <p:cNvGrpSpPr/>
          <p:nvPr/>
        </p:nvGrpSpPr>
        <p:grpSpPr>
          <a:xfrm>
            <a:off x="5233951" y="823317"/>
            <a:ext cx="3414844" cy="3813266"/>
            <a:chOff x="2152775" y="305709"/>
            <a:chExt cx="4264823" cy="4762415"/>
          </a:xfrm>
        </p:grpSpPr>
        <p:grpSp>
          <p:nvGrpSpPr>
            <p:cNvPr id="1176" name="Google Shape;1176;p27"/>
            <p:cNvGrpSpPr/>
            <p:nvPr/>
          </p:nvGrpSpPr>
          <p:grpSpPr>
            <a:xfrm>
              <a:off x="2593845" y="3487641"/>
              <a:ext cx="936028" cy="696373"/>
              <a:chOff x="4403470" y="4229766"/>
              <a:chExt cx="936028" cy="696373"/>
            </a:xfrm>
          </p:grpSpPr>
          <p:sp>
            <p:nvSpPr>
              <p:cNvPr id="1177" name="Google Shape;1177;p27"/>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27"/>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27"/>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27"/>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27"/>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27"/>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27"/>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27"/>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27"/>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27"/>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27"/>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27"/>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27"/>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27"/>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27"/>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27"/>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27"/>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94" name="Google Shape;1194;p27"/>
            <p:cNvGrpSpPr/>
            <p:nvPr/>
          </p:nvGrpSpPr>
          <p:grpSpPr>
            <a:xfrm>
              <a:off x="2682040" y="3351243"/>
              <a:ext cx="883852" cy="621125"/>
              <a:chOff x="4491665" y="4093368"/>
              <a:chExt cx="883852" cy="621125"/>
            </a:xfrm>
          </p:grpSpPr>
          <p:sp>
            <p:nvSpPr>
              <p:cNvPr id="1195" name="Google Shape;1195;p27"/>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27"/>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27"/>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27"/>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27"/>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27"/>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27"/>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27"/>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27"/>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27"/>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27"/>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27"/>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27"/>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27"/>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27"/>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27"/>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1" name="Google Shape;1211;p27"/>
            <p:cNvGrpSpPr/>
            <p:nvPr/>
          </p:nvGrpSpPr>
          <p:grpSpPr>
            <a:xfrm>
              <a:off x="2654955" y="3219989"/>
              <a:ext cx="883852" cy="621029"/>
              <a:chOff x="4464580" y="3962114"/>
              <a:chExt cx="883852" cy="621029"/>
            </a:xfrm>
          </p:grpSpPr>
          <p:sp>
            <p:nvSpPr>
              <p:cNvPr id="1212" name="Google Shape;1212;p27"/>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27"/>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27"/>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27"/>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6" name="Google Shape;1216;p27"/>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7" name="Google Shape;1217;p27"/>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27"/>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9" name="Google Shape;1219;p27"/>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27"/>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27"/>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27"/>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27"/>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27"/>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27"/>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6" name="Google Shape;1226;p27"/>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27"/>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28" name="Google Shape;1228;p27"/>
            <p:cNvGrpSpPr/>
            <p:nvPr/>
          </p:nvGrpSpPr>
          <p:grpSpPr>
            <a:xfrm>
              <a:off x="2692590" y="3093401"/>
              <a:ext cx="883852" cy="621030"/>
              <a:chOff x="4502215" y="3835526"/>
              <a:chExt cx="883852" cy="621030"/>
            </a:xfrm>
          </p:grpSpPr>
          <p:sp>
            <p:nvSpPr>
              <p:cNvPr id="1229" name="Google Shape;1229;p27"/>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27"/>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1" name="Google Shape;1231;p27"/>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2" name="Google Shape;1232;p27"/>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3" name="Google Shape;1233;p27"/>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27"/>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27"/>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27"/>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7" name="Google Shape;1237;p27"/>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27"/>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27"/>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27"/>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27"/>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27"/>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27"/>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27"/>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5" name="Google Shape;1245;p27"/>
            <p:cNvGrpSpPr/>
            <p:nvPr/>
          </p:nvGrpSpPr>
          <p:grpSpPr>
            <a:xfrm>
              <a:off x="2665504" y="2962052"/>
              <a:ext cx="883852" cy="621125"/>
              <a:chOff x="4475129" y="3704177"/>
              <a:chExt cx="883852" cy="621125"/>
            </a:xfrm>
          </p:grpSpPr>
          <p:sp>
            <p:nvSpPr>
              <p:cNvPr id="1246" name="Google Shape;1246;p27"/>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27"/>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27"/>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27"/>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27"/>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27"/>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27"/>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27"/>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27"/>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27"/>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6" name="Google Shape;1256;p27"/>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7" name="Google Shape;1257;p27"/>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27"/>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27"/>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27"/>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27"/>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2" name="Google Shape;1262;p27"/>
            <p:cNvGrpSpPr/>
            <p:nvPr/>
          </p:nvGrpSpPr>
          <p:grpSpPr>
            <a:xfrm>
              <a:off x="2665504" y="2818605"/>
              <a:ext cx="883852" cy="621125"/>
              <a:chOff x="4475129" y="3560730"/>
              <a:chExt cx="883852" cy="621125"/>
            </a:xfrm>
          </p:grpSpPr>
          <p:sp>
            <p:nvSpPr>
              <p:cNvPr id="1263" name="Google Shape;1263;p27"/>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27"/>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27"/>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27"/>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27"/>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27"/>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27"/>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27"/>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27"/>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27"/>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27"/>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27"/>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27"/>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27"/>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27"/>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27"/>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9" name="Google Shape;1279;p27"/>
            <p:cNvGrpSpPr/>
            <p:nvPr/>
          </p:nvGrpSpPr>
          <p:grpSpPr>
            <a:xfrm>
              <a:off x="2694110" y="2656109"/>
              <a:ext cx="883852" cy="621029"/>
              <a:chOff x="4503735" y="3398234"/>
              <a:chExt cx="883852" cy="621029"/>
            </a:xfrm>
          </p:grpSpPr>
          <p:sp>
            <p:nvSpPr>
              <p:cNvPr id="1280" name="Google Shape;1280;p27"/>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27"/>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27"/>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27"/>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27"/>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27"/>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27"/>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27"/>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27"/>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27"/>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27"/>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27"/>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27"/>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27"/>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27"/>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27"/>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96" name="Google Shape;1296;p27"/>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27"/>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27"/>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27"/>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27"/>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1" name="Google Shape;1301;p27"/>
            <p:cNvGrpSpPr/>
            <p:nvPr/>
          </p:nvGrpSpPr>
          <p:grpSpPr>
            <a:xfrm>
              <a:off x="3781914" y="3000342"/>
              <a:ext cx="883852" cy="621125"/>
              <a:chOff x="5591539" y="3742467"/>
              <a:chExt cx="883852" cy="621125"/>
            </a:xfrm>
          </p:grpSpPr>
          <p:sp>
            <p:nvSpPr>
              <p:cNvPr id="1302" name="Google Shape;1302;p27"/>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27"/>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27"/>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27"/>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27"/>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27"/>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27"/>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27"/>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27"/>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27"/>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27"/>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27"/>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27"/>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27"/>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27"/>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27"/>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8" name="Google Shape;1318;p27"/>
            <p:cNvGrpSpPr/>
            <p:nvPr/>
          </p:nvGrpSpPr>
          <p:grpSpPr>
            <a:xfrm>
              <a:off x="3781914" y="2856896"/>
              <a:ext cx="883852" cy="621029"/>
              <a:chOff x="5591539" y="3599021"/>
              <a:chExt cx="883852" cy="621029"/>
            </a:xfrm>
          </p:grpSpPr>
          <p:sp>
            <p:nvSpPr>
              <p:cNvPr id="1319" name="Google Shape;1319;p27"/>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27"/>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27"/>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27"/>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27"/>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27"/>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27"/>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27"/>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27"/>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27"/>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27"/>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27"/>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27"/>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27"/>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27"/>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27"/>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5" name="Google Shape;1335;p27"/>
            <p:cNvGrpSpPr/>
            <p:nvPr/>
          </p:nvGrpSpPr>
          <p:grpSpPr>
            <a:xfrm>
              <a:off x="3810520" y="2694304"/>
              <a:ext cx="883852" cy="621125"/>
              <a:chOff x="5620145" y="3436429"/>
              <a:chExt cx="883852" cy="621125"/>
            </a:xfrm>
          </p:grpSpPr>
          <p:sp>
            <p:nvSpPr>
              <p:cNvPr id="1336" name="Google Shape;1336;p27"/>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27"/>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27"/>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27"/>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27"/>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27"/>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27"/>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27"/>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27"/>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27"/>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27"/>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27"/>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27"/>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27"/>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27"/>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27"/>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2" name="Google Shape;1352;p27"/>
            <p:cNvGrpSpPr/>
            <p:nvPr/>
          </p:nvGrpSpPr>
          <p:grpSpPr>
            <a:xfrm>
              <a:off x="3800921" y="2531712"/>
              <a:ext cx="883852" cy="621125"/>
              <a:chOff x="5610546" y="3273837"/>
              <a:chExt cx="883852" cy="621125"/>
            </a:xfrm>
          </p:grpSpPr>
          <p:sp>
            <p:nvSpPr>
              <p:cNvPr id="1353" name="Google Shape;1353;p27"/>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27"/>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27"/>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27"/>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27"/>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27"/>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27"/>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27"/>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27"/>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27"/>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27"/>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27"/>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27"/>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27"/>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27"/>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27"/>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9" name="Google Shape;1369;p27"/>
            <p:cNvGrpSpPr/>
            <p:nvPr/>
          </p:nvGrpSpPr>
          <p:grpSpPr>
            <a:xfrm>
              <a:off x="3829623" y="2378741"/>
              <a:ext cx="883852" cy="621029"/>
              <a:chOff x="5639248" y="3120866"/>
              <a:chExt cx="883852" cy="621029"/>
            </a:xfrm>
          </p:grpSpPr>
          <p:sp>
            <p:nvSpPr>
              <p:cNvPr id="1370" name="Google Shape;1370;p27"/>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27"/>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27"/>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27"/>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27"/>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27"/>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27"/>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27"/>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27"/>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27"/>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7"/>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7"/>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7"/>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7"/>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7"/>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7"/>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6" name="Google Shape;1386;p27"/>
            <p:cNvGrpSpPr/>
            <p:nvPr/>
          </p:nvGrpSpPr>
          <p:grpSpPr>
            <a:xfrm>
              <a:off x="3810520" y="2225674"/>
              <a:ext cx="883852" cy="621125"/>
              <a:chOff x="5620145" y="2967799"/>
              <a:chExt cx="883852" cy="621125"/>
            </a:xfrm>
          </p:grpSpPr>
          <p:sp>
            <p:nvSpPr>
              <p:cNvPr id="1387" name="Google Shape;1387;p27"/>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27"/>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27"/>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27"/>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27"/>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27"/>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27"/>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27"/>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27"/>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27"/>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27"/>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27"/>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27"/>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27"/>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27"/>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7"/>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3" name="Google Shape;1403;p27"/>
            <p:cNvGrpSpPr/>
            <p:nvPr/>
          </p:nvGrpSpPr>
          <p:grpSpPr>
            <a:xfrm>
              <a:off x="3839126" y="2072703"/>
              <a:ext cx="883852" cy="621124"/>
              <a:chOff x="5648751" y="2814828"/>
              <a:chExt cx="883852" cy="621124"/>
            </a:xfrm>
          </p:grpSpPr>
          <p:sp>
            <p:nvSpPr>
              <p:cNvPr id="1404" name="Google Shape;1404;p27"/>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27"/>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27"/>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27"/>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27"/>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7"/>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7"/>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27"/>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27"/>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27"/>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27"/>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27"/>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27"/>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7"/>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7"/>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7"/>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0" name="Google Shape;1420;p27"/>
            <p:cNvGrpSpPr/>
            <p:nvPr/>
          </p:nvGrpSpPr>
          <p:grpSpPr>
            <a:xfrm>
              <a:off x="3799020" y="4220685"/>
              <a:ext cx="883852" cy="621125"/>
              <a:chOff x="5608645" y="4962810"/>
              <a:chExt cx="883852" cy="621125"/>
            </a:xfrm>
          </p:grpSpPr>
          <p:sp>
            <p:nvSpPr>
              <p:cNvPr id="1421" name="Google Shape;1421;p27"/>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7"/>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7"/>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7"/>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27"/>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27"/>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27"/>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27"/>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27"/>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27"/>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27"/>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27"/>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27"/>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27"/>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27"/>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7"/>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7" name="Google Shape;1437;p27"/>
            <p:cNvGrpSpPr/>
            <p:nvPr/>
          </p:nvGrpSpPr>
          <p:grpSpPr>
            <a:xfrm>
              <a:off x="3799020" y="4077239"/>
              <a:ext cx="883852" cy="621125"/>
              <a:chOff x="5608645" y="4819364"/>
              <a:chExt cx="883852" cy="621125"/>
            </a:xfrm>
          </p:grpSpPr>
          <p:sp>
            <p:nvSpPr>
              <p:cNvPr id="1438" name="Google Shape;1438;p27"/>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27"/>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7"/>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7"/>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7"/>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7"/>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7"/>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7"/>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7"/>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27"/>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8" name="Google Shape;1448;p27"/>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9" name="Google Shape;1449;p27"/>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27"/>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7"/>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7"/>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7"/>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54" name="Google Shape;1454;p27"/>
            <p:cNvGrpSpPr/>
            <p:nvPr/>
          </p:nvGrpSpPr>
          <p:grpSpPr>
            <a:xfrm>
              <a:off x="3827627" y="3914647"/>
              <a:ext cx="883852" cy="621125"/>
              <a:chOff x="5637252" y="4656772"/>
              <a:chExt cx="883852" cy="621125"/>
            </a:xfrm>
          </p:grpSpPr>
          <p:sp>
            <p:nvSpPr>
              <p:cNvPr id="1455" name="Google Shape;1455;p27"/>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7"/>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7"/>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27"/>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27"/>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27"/>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27"/>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2" name="Google Shape;1462;p27"/>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3" name="Google Shape;1463;p27"/>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27"/>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27"/>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27"/>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27"/>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27"/>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27"/>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27"/>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71" name="Google Shape;1471;p27"/>
            <p:cNvGrpSpPr/>
            <p:nvPr/>
          </p:nvGrpSpPr>
          <p:grpSpPr>
            <a:xfrm>
              <a:off x="3818123" y="3752055"/>
              <a:ext cx="883852" cy="621125"/>
              <a:chOff x="5627748" y="4494180"/>
              <a:chExt cx="883852" cy="621125"/>
            </a:xfrm>
          </p:grpSpPr>
          <p:sp>
            <p:nvSpPr>
              <p:cNvPr id="1472" name="Google Shape;1472;p27"/>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27"/>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27"/>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7"/>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7"/>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7"/>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7"/>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7"/>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7"/>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7"/>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7"/>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7"/>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27"/>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27"/>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7"/>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7"/>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8" name="Google Shape;1488;p27"/>
            <p:cNvGrpSpPr/>
            <p:nvPr/>
          </p:nvGrpSpPr>
          <p:grpSpPr>
            <a:xfrm>
              <a:off x="2205711" y="4330032"/>
              <a:ext cx="883852" cy="621125"/>
              <a:chOff x="4015336" y="5072157"/>
              <a:chExt cx="883852" cy="621125"/>
            </a:xfrm>
          </p:grpSpPr>
          <p:sp>
            <p:nvSpPr>
              <p:cNvPr id="1489" name="Google Shape;1489;p27"/>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27"/>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27"/>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27"/>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27"/>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27"/>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5" name="Google Shape;1495;p27"/>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27"/>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27"/>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7"/>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7"/>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7"/>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27"/>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27"/>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7"/>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7"/>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5" name="Google Shape;1505;p27"/>
            <p:cNvGrpSpPr/>
            <p:nvPr/>
          </p:nvGrpSpPr>
          <p:grpSpPr>
            <a:xfrm>
              <a:off x="5533746" y="4396707"/>
              <a:ext cx="883852" cy="621030"/>
              <a:chOff x="7343371" y="5138832"/>
              <a:chExt cx="883852" cy="621030"/>
            </a:xfrm>
          </p:grpSpPr>
          <p:sp>
            <p:nvSpPr>
              <p:cNvPr id="1506" name="Google Shape;1506;p27"/>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7"/>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7"/>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7"/>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7"/>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7"/>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7"/>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7"/>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7"/>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27"/>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27"/>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7"/>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7"/>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7"/>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7"/>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7"/>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2" name="Google Shape;1522;p27"/>
            <p:cNvGrpSpPr/>
            <p:nvPr/>
          </p:nvGrpSpPr>
          <p:grpSpPr>
            <a:xfrm>
              <a:off x="5533746" y="4253261"/>
              <a:ext cx="883852" cy="621029"/>
              <a:chOff x="7343371" y="4995386"/>
              <a:chExt cx="883852" cy="621029"/>
            </a:xfrm>
          </p:grpSpPr>
          <p:sp>
            <p:nvSpPr>
              <p:cNvPr id="1523" name="Google Shape;1523;p27"/>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7"/>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7"/>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7"/>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7"/>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7"/>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27"/>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27"/>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7"/>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7"/>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7"/>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27"/>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27"/>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27"/>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27"/>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27"/>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39" name="Google Shape;1539;p27"/>
            <p:cNvGrpSpPr/>
            <p:nvPr/>
          </p:nvGrpSpPr>
          <p:grpSpPr>
            <a:xfrm>
              <a:off x="4965040" y="3574128"/>
              <a:ext cx="883852" cy="621125"/>
              <a:chOff x="6774665" y="4316253"/>
              <a:chExt cx="883852" cy="621125"/>
            </a:xfrm>
          </p:grpSpPr>
          <p:sp>
            <p:nvSpPr>
              <p:cNvPr id="1540" name="Google Shape;1540;p27"/>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27"/>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27"/>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7"/>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7"/>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7"/>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7"/>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7"/>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7"/>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7"/>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27"/>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27"/>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27"/>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27"/>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7"/>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7"/>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6" name="Google Shape;1556;p27"/>
            <p:cNvGrpSpPr/>
            <p:nvPr/>
          </p:nvGrpSpPr>
          <p:grpSpPr>
            <a:xfrm>
              <a:off x="4965040" y="3430682"/>
              <a:ext cx="883852" cy="621125"/>
              <a:chOff x="6774665" y="4172807"/>
              <a:chExt cx="883852" cy="621125"/>
            </a:xfrm>
          </p:grpSpPr>
          <p:sp>
            <p:nvSpPr>
              <p:cNvPr id="1557" name="Google Shape;1557;p27"/>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27"/>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27"/>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7"/>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27"/>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27"/>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27"/>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27"/>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27"/>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27"/>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27"/>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27"/>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27"/>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27"/>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27"/>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27"/>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73" name="Google Shape;1573;p27"/>
            <p:cNvGrpSpPr/>
            <p:nvPr/>
          </p:nvGrpSpPr>
          <p:grpSpPr>
            <a:xfrm>
              <a:off x="4993741" y="3268090"/>
              <a:ext cx="883853" cy="621125"/>
              <a:chOff x="6803366" y="4010215"/>
              <a:chExt cx="883853" cy="621125"/>
            </a:xfrm>
          </p:grpSpPr>
          <p:sp>
            <p:nvSpPr>
              <p:cNvPr id="1574" name="Google Shape;1574;p27"/>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7"/>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7"/>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7"/>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7"/>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7"/>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7"/>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7"/>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7"/>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7"/>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7"/>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7"/>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27"/>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27"/>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27"/>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7"/>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90" name="Google Shape;1590;p27"/>
            <p:cNvGrpSpPr/>
            <p:nvPr/>
          </p:nvGrpSpPr>
          <p:grpSpPr>
            <a:xfrm>
              <a:off x="4984142" y="3105498"/>
              <a:ext cx="883852" cy="621125"/>
              <a:chOff x="6793767" y="3847623"/>
              <a:chExt cx="883852" cy="621125"/>
            </a:xfrm>
          </p:grpSpPr>
          <p:sp>
            <p:nvSpPr>
              <p:cNvPr id="1591" name="Google Shape;1591;p27"/>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27"/>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27"/>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27"/>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27"/>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27"/>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27"/>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27"/>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27"/>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27"/>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27"/>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27"/>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3" name="Google Shape;1603;p27"/>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27"/>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7"/>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27"/>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07" name="Google Shape;1607;p27"/>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7"/>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27"/>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27"/>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27"/>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27"/>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7"/>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7"/>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7"/>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27"/>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27"/>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7"/>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7"/>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27"/>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27"/>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27"/>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7"/>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7"/>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7"/>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7"/>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7"/>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7"/>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27"/>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27"/>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27"/>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27"/>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27"/>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27"/>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27"/>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27"/>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27"/>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27"/>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27"/>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27"/>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27"/>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27"/>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27"/>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27"/>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7"/>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7"/>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7"/>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27"/>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27"/>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7"/>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7"/>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27"/>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27"/>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27"/>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27"/>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7"/>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7"/>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7"/>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27"/>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7"/>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7"/>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7"/>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27"/>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27"/>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27"/>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27"/>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7"/>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27"/>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27"/>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27"/>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27"/>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27"/>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27"/>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27"/>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27"/>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27"/>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7"/>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7"/>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27"/>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27"/>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27"/>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82" name="Google Shape;1682;p27"/>
            <p:cNvGrpSpPr/>
            <p:nvPr/>
          </p:nvGrpSpPr>
          <p:grpSpPr>
            <a:xfrm>
              <a:off x="2715952" y="2834463"/>
              <a:ext cx="319677" cy="242660"/>
              <a:chOff x="6621095" y="1452181"/>
              <a:chExt cx="330894" cy="250785"/>
            </a:xfrm>
          </p:grpSpPr>
          <p:sp>
            <p:nvSpPr>
              <p:cNvPr id="1683" name="Google Shape;1683;p2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88" name="Google Shape;1688;p27"/>
            <p:cNvGrpSpPr/>
            <p:nvPr/>
          </p:nvGrpSpPr>
          <p:grpSpPr>
            <a:xfrm flipH="1">
              <a:off x="5538041" y="3330111"/>
              <a:ext cx="319677" cy="242660"/>
              <a:chOff x="6621095" y="1452181"/>
              <a:chExt cx="330894" cy="250785"/>
            </a:xfrm>
          </p:grpSpPr>
          <p:sp>
            <p:nvSpPr>
              <p:cNvPr id="1689" name="Google Shape;1689;p2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94" name="Google Shape;1694;p27"/>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7"/>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Understanding the Industry</a:t>
            </a:r>
            <a:endParaRPr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a:p>
        </p:txBody>
      </p:sp>
      <p:pic>
        <p:nvPicPr>
          <p:cNvPr id="2050" name="Picture 2" descr="Como funciona uma transação de cartão de crédito | by Lucas Rosa | Medium">
            <a:extLst>
              <a:ext uri="{FF2B5EF4-FFF2-40B4-BE49-F238E27FC236}">
                <a16:creationId xmlns:a16="http://schemas.microsoft.com/office/drawing/2014/main" id="{4F7CD98F-36C4-4CC0-AA12-246A4B4E1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2074076"/>
            <a:ext cx="7962900" cy="2762250"/>
          </a:xfrm>
          <a:prstGeom prst="rect">
            <a:avLst/>
          </a:prstGeom>
          <a:noFill/>
          <a:ln w="12700">
            <a:solidFill>
              <a:srgbClr val="00B5DD"/>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733"/>
        <p:cNvGrpSpPr/>
        <p:nvPr/>
      </p:nvGrpSpPr>
      <p:grpSpPr>
        <a:xfrm>
          <a:off x="0" y="0"/>
          <a:ext cx="0" cy="0"/>
          <a:chOff x="0" y="0"/>
          <a:chExt cx="0" cy="0"/>
        </a:xfrm>
      </p:grpSpPr>
      <p:sp>
        <p:nvSpPr>
          <p:cNvPr id="1734" name="Google Shape;1734;p29"/>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Let’s review some concepts</a:t>
            </a:r>
            <a:endParaRPr/>
          </a:p>
        </p:txBody>
      </p:sp>
      <p:sp>
        <p:nvSpPr>
          <p:cNvPr id="1735" name="Google Shape;1735;p29"/>
          <p:cNvSpPr txBox="1">
            <a:spLocks noGrp="1"/>
          </p:cNvSpPr>
          <p:nvPr>
            <p:ph type="body" idx="1"/>
          </p:nvPr>
        </p:nvSpPr>
        <p:spPr>
          <a:xfrm>
            <a:off x="457200" y="19957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1736" name="Google Shape;1736;p29"/>
          <p:cNvSpPr txBox="1">
            <a:spLocks noGrp="1"/>
          </p:cNvSpPr>
          <p:nvPr>
            <p:ph type="body" idx="2"/>
          </p:nvPr>
        </p:nvSpPr>
        <p:spPr>
          <a:xfrm>
            <a:off x="3290250" y="19957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1737" name="Google Shape;1737;p29"/>
          <p:cNvSpPr txBox="1">
            <a:spLocks noGrp="1"/>
          </p:cNvSpPr>
          <p:nvPr>
            <p:ph type="body" idx="3"/>
          </p:nvPr>
        </p:nvSpPr>
        <p:spPr>
          <a:xfrm>
            <a:off x="6123300" y="19957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1738" name="Google Shape;1738;p2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40</a:t>
            </a:fld>
            <a:endParaRPr/>
          </a:p>
        </p:txBody>
      </p:sp>
      <p:sp>
        <p:nvSpPr>
          <p:cNvPr id="1739" name="Google Shape;1739;p29"/>
          <p:cNvSpPr txBox="1">
            <a:spLocks noGrp="1"/>
          </p:cNvSpPr>
          <p:nvPr>
            <p:ph type="body" idx="1"/>
          </p:nvPr>
        </p:nvSpPr>
        <p:spPr>
          <a:xfrm>
            <a:off x="457200" y="33673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1740" name="Google Shape;1740;p29"/>
          <p:cNvSpPr txBox="1">
            <a:spLocks noGrp="1"/>
          </p:cNvSpPr>
          <p:nvPr>
            <p:ph type="body" idx="2"/>
          </p:nvPr>
        </p:nvSpPr>
        <p:spPr>
          <a:xfrm>
            <a:off x="3290250" y="33673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1741" name="Google Shape;1741;p29"/>
          <p:cNvSpPr txBox="1">
            <a:spLocks noGrp="1"/>
          </p:cNvSpPr>
          <p:nvPr>
            <p:ph type="body" idx="3"/>
          </p:nvPr>
        </p:nvSpPr>
        <p:spPr>
          <a:xfrm>
            <a:off x="6123300" y="33673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745"/>
        <p:cNvGrpSpPr/>
        <p:nvPr/>
      </p:nvGrpSpPr>
      <p:grpSpPr>
        <a:xfrm>
          <a:off x="0" y="0"/>
          <a:ext cx="0" cy="0"/>
          <a:chOff x="0" y="0"/>
          <a:chExt cx="0" cy="0"/>
        </a:xfrm>
      </p:grpSpPr>
      <p:sp>
        <p:nvSpPr>
          <p:cNvPr id="1746" name="Google Shape;1746;p30"/>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r>
              <a:rPr lang="en"/>
              <a:t>You can insert graphs from Excel or Google Sheets</a:t>
            </a:r>
            <a:endParaRPr/>
          </a:p>
        </p:txBody>
      </p:sp>
      <p:sp>
        <p:nvSpPr>
          <p:cNvPr id="1747" name="Google Shape;1747;p3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41</a:t>
            </a:fld>
            <a:endParaRPr/>
          </a:p>
        </p:txBody>
      </p:sp>
      <p:grpSp>
        <p:nvGrpSpPr>
          <p:cNvPr id="1748" name="Google Shape;1748;p30"/>
          <p:cNvGrpSpPr/>
          <p:nvPr/>
        </p:nvGrpSpPr>
        <p:grpSpPr>
          <a:xfrm>
            <a:off x="6052563" y="735135"/>
            <a:ext cx="2596372" cy="2900838"/>
            <a:chOff x="2181300" y="231400"/>
            <a:chExt cx="4262637" cy="4762499"/>
          </a:xfrm>
        </p:grpSpPr>
        <p:sp>
          <p:nvSpPr>
            <p:cNvPr id="1749" name="Google Shape;1749;p30"/>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30"/>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30"/>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30"/>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30"/>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30"/>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30"/>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30"/>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30"/>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30"/>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30"/>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30"/>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30"/>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30"/>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30"/>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30"/>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30"/>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30"/>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30"/>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30"/>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30"/>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30"/>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30"/>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30"/>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30"/>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30"/>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30"/>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30"/>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30"/>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30"/>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30"/>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30"/>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30"/>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30"/>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5" name="Google Shape;1785;p30"/>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6" name="Google Shape;1786;p30"/>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87" name="Google Shape;1787;p30"/>
            <p:cNvGrpSpPr/>
            <p:nvPr/>
          </p:nvGrpSpPr>
          <p:grpSpPr>
            <a:xfrm>
              <a:off x="3103642" y="4105408"/>
              <a:ext cx="746807" cy="516445"/>
              <a:chOff x="4884742" y="4921758"/>
              <a:chExt cx="746807" cy="516445"/>
            </a:xfrm>
          </p:grpSpPr>
          <p:sp>
            <p:nvSpPr>
              <p:cNvPr id="1788" name="Google Shape;1788;p30"/>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30"/>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30"/>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30"/>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30"/>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30"/>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30"/>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30"/>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30"/>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30"/>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30"/>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30"/>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30"/>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30"/>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30"/>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30"/>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30"/>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5" name="Google Shape;1805;p30"/>
            <p:cNvGrpSpPr/>
            <p:nvPr/>
          </p:nvGrpSpPr>
          <p:grpSpPr>
            <a:xfrm>
              <a:off x="3213031" y="4002823"/>
              <a:ext cx="664504" cy="467011"/>
              <a:chOff x="4994131" y="4819173"/>
              <a:chExt cx="664504" cy="467011"/>
            </a:xfrm>
          </p:grpSpPr>
          <p:sp>
            <p:nvSpPr>
              <p:cNvPr id="1806" name="Google Shape;1806;p30"/>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30"/>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30"/>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30"/>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30"/>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30"/>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30"/>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30"/>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30"/>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30"/>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30"/>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30"/>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30"/>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30"/>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30"/>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30"/>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2" name="Google Shape;1822;p30"/>
            <p:cNvGrpSpPr/>
            <p:nvPr/>
          </p:nvGrpSpPr>
          <p:grpSpPr>
            <a:xfrm>
              <a:off x="3192597" y="3904144"/>
              <a:ext cx="664599" cy="467011"/>
              <a:chOff x="4973697" y="4720494"/>
              <a:chExt cx="664599" cy="467011"/>
            </a:xfrm>
          </p:grpSpPr>
          <p:sp>
            <p:nvSpPr>
              <p:cNvPr id="1823" name="Google Shape;1823;p30"/>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30"/>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30"/>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30"/>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30"/>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8" name="Google Shape;1828;p30"/>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9" name="Google Shape;1829;p30"/>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0" name="Google Shape;1830;p30"/>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30"/>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30"/>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30"/>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30"/>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30"/>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30"/>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30"/>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30"/>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39" name="Google Shape;1839;p30"/>
            <p:cNvGrpSpPr/>
            <p:nvPr/>
          </p:nvGrpSpPr>
          <p:grpSpPr>
            <a:xfrm>
              <a:off x="3220919" y="3808894"/>
              <a:ext cx="664504" cy="467011"/>
              <a:chOff x="5002019" y="4625244"/>
              <a:chExt cx="664504" cy="467011"/>
            </a:xfrm>
          </p:grpSpPr>
          <p:sp>
            <p:nvSpPr>
              <p:cNvPr id="1840" name="Google Shape;1840;p30"/>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30"/>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30"/>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30"/>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30"/>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30"/>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30"/>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30"/>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30"/>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9" name="Google Shape;1849;p30"/>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0" name="Google Shape;1850;p30"/>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1" name="Google Shape;1851;p30"/>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30"/>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30"/>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4" name="Google Shape;1854;p30"/>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5" name="Google Shape;1855;p30"/>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56" name="Google Shape;1856;p30"/>
            <p:cNvGrpSpPr/>
            <p:nvPr/>
          </p:nvGrpSpPr>
          <p:grpSpPr>
            <a:xfrm>
              <a:off x="3200486" y="3710215"/>
              <a:ext cx="664598" cy="467011"/>
              <a:chOff x="4981586" y="4526565"/>
              <a:chExt cx="664598" cy="467011"/>
            </a:xfrm>
          </p:grpSpPr>
          <p:sp>
            <p:nvSpPr>
              <p:cNvPr id="1857" name="Google Shape;1857;p30"/>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1858;p30"/>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9" name="Google Shape;1859;p30"/>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30"/>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1" name="Google Shape;1861;p30"/>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2" name="Google Shape;1862;p30"/>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3" name="Google Shape;1863;p30"/>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4" name="Google Shape;1864;p30"/>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30"/>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30"/>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7" name="Google Shape;1867;p30"/>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8" name="Google Shape;1868;p30"/>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30"/>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30"/>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1" name="Google Shape;1871;p30"/>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2" name="Google Shape;1872;p30"/>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3" name="Google Shape;1873;p30"/>
            <p:cNvGrpSpPr/>
            <p:nvPr/>
          </p:nvGrpSpPr>
          <p:grpSpPr>
            <a:xfrm>
              <a:off x="2181300" y="4477454"/>
              <a:ext cx="746806" cy="516445"/>
              <a:chOff x="3962400" y="5293804"/>
              <a:chExt cx="746806" cy="516445"/>
            </a:xfrm>
          </p:grpSpPr>
          <p:sp>
            <p:nvSpPr>
              <p:cNvPr id="1874" name="Google Shape;1874;p30"/>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5" name="Google Shape;1875;p30"/>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30"/>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30"/>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8" name="Google Shape;1878;p30"/>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9" name="Google Shape;1879;p30"/>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0" name="Google Shape;1880;p30"/>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1" name="Google Shape;1881;p30"/>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2" name="Google Shape;1882;p30"/>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3" name="Google Shape;1883;p30"/>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4" name="Google Shape;1884;p30"/>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5" name="Google Shape;1885;p30"/>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6" name="Google Shape;1886;p30"/>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7" name="Google Shape;1887;p30"/>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8" name="Google Shape;1888;p30"/>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9" name="Google Shape;1889;p30"/>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0" name="Google Shape;1890;p30"/>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91" name="Google Shape;1891;p30"/>
            <p:cNvGrpSpPr/>
            <p:nvPr/>
          </p:nvGrpSpPr>
          <p:grpSpPr>
            <a:xfrm>
              <a:off x="2290688" y="4374965"/>
              <a:ext cx="664599" cy="467010"/>
              <a:chOff x="4071788" y="5191315"/>
              <a:chExt cx="664599" cy="467010"/>
            </a:xfrm>
          </p:grpSpPr>
          <p:sp>
            <p:nvSpPr>
              <p:cNvPr id="1892" name="Google Shape;1892;p30"/>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3" name="Google Shape;1893;p30"/>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30"/>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30"/>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30"/>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30"/>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30"/>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30"/>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30"/>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30"/>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30"/>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30"/>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30"/>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30"/>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30"/>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30"/>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08" name="Google Shape;1908;p30"/>
            <p:cNvGrpSpPr/>
            <p:nvPr/>
          </p:nvGrpSpPr>
          <p:grpSpPr>
            <a:xfrm>
              <a:off x="3915836" y="4477454"/>
              <a:ext cx="746806" cy="516445"/>
              <a:chOff x="5696936" y="5293804"/>
              <a:chExt cx="746806" cy="516445"/>
            </a:xfrm>
          </p:grpSpPr>
          <p:sp>
            <p:nvSpPr>
              <p:cNvPr id="1909" name="Google Shape;1909;p30"/>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0"/>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0"/>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0"/>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0"/>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0"/>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0"/>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0"/>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0"/>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0"/>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0"/>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0"/>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0"/>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0"/>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0"/>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0"/>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0"/>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26" name="Google Shape;1926;p30"/>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0"/>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0"/>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0"/>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0"/>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0"/>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0"/>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0"/>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0"/>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30"/>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6" name="Google Shape;1936;p30"/>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30"/>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0"/>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9" name="Google Shape;1939;p30"/>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0" name="Google Shape;1940;p30"/>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30"/>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30"/>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3" name="Google Shape;1943;p30"/>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4" name="Google Shape;1944;p30"/>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5" name="Google Shape;1945;p30"/>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6" name="Google Shape;1946;p30"/>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7" name="Google Shape;1947;p30"/>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8" name="Google Shape;1948;p30"/>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9" name="Google Shape;1949;p30"/>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30"/>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30"/>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30"/>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30"/>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30"/>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30"/>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956" name="Google Shape;1956;p30"/>
          <p:cNvCxnSpPr/>
          <p:nvPr/>
        </p:nvCxnSpPr>
        <p:spPr>
          <a:xfrm>
            <a:off x="457200" y="1074699"/>
            <a:ext cx="5448000" cy="0"/>
          </a:xfrm>
          <a:prstGeom prst="straightConnector1">
            <a:avLst/>
          </a:prstGeom>
          <a:noFill/>
          <a:ln w="9525" cap="flat" cmpd="sng">
            <a:solidFill>
              <a:schemeClr val="lt2"/>
            </a:solidFill>
            <a:prstDash val="solid"/>
            <a:round/>
            <a:headEnd type="none" w="med" len="med"/>
            <a:tailEnd type="none" w="med" len="med"/>
          </a:ln>
        </p:spPr>
      </p:cxnSp>
      <p:cxnSp>
        <p:nvCxnSpPr>
          <p:cNvPr id="1957" name="Google Shape;1957;p30"/>
          <p:cNvCxnSpPr/>
          <p:nvPr/>
        </p:nvCxnSpPr>
        <p:spPr>
          <a:xfrm>
            <a:off x="457200" y="1784181"/>
            <a:ext cx="5448000" cy="0"/>
          </a:xfrm>
          <a:prstGeom prst="straightConnector1">
            <a:avLst/>
          </a:prstGeom>
          <a:noFill/>
          <a:ln w="9525" cap="flat" cmpd="sng">
            <a:solidFill>
              <a:schemeClr val="lt2"/>
            </a:solidFill>
            <a:prstDash val="solid"/>
            <a:round/>
            <a:headEnd type="none" w="med" len="med"/>
            <a:tailEnd type="none" w="med" len="med"/>
          </a:ln>
        </p:spPr>
      </p:cxnSp>
      <p:cxnSp>
        <p:nvCxnSpPr>
          <p:cNvPr id="1958" name="Google Shape;1958;p30"/>
          <p:cNvCxnSpPr/>
          <p:nvPr/>
        </p:nvCxnSpPr>
        <p:spPr>
          <a:xfrm>
            <a:off x="457200" y="2493663"/>
            <a:ext cx="5448000" cy="0"/>
          </a:xfrm>
          <a:prstGeom prst="straightConnector1">
            <a:avLst/>
          </a:prstGeom>
          <a:noFill/>
          <a:ln w="9525" cap="flat" cmpd="sng">
            <a:solidFill>
              <a:schemeClr val="lt2"/>
            </a:solidFill>
            <a:prstDash val="solid"/>
            <a:round/>
            <a:headEnd type="none" w="med" len="med"/>
            <a:tailEnd type="none" w="med" len="med"/>
          </a:ln>
        </p:spPr>
      </p:cxnSp>
      <p:cxnSp>
        <p:nvCxnSpPr>
          <p:cNvPr id="1959" name="Google Shape;1959;p30"/>
          <p:cNvCxnSpPr/>
          <p:nvPr/>
        </p:nvCxnSpPr>
        <p:spPr>
          <a:xfrm>
            <a:off x="457200" y="3203146"/>
            <a:ext cx="5448000" cy="0"/>
          </a:xfrm>
          <a:prstGeom prst="straightConnector1">
            <a:avLst/>
          </a:prstGeom>
          <a:noFill/>
          <a:ln w="9525" cap="flat" cmpd="sng">
            <a:solidFill>
              <a:schemeClr val="lt2"/>
            </a:solidFill>
            <a:prstDash val="solid"/>
            <a:round/>
            <a:headEnd type="none" w="med" len="med"/>
            <a:tailEnd type="none" w="med" len="med"/>
          </a:ln>
        </p:spPr>
      </p:cxnSp>
      <p:cxnSp>
        <p:nvCxnSpPr>
          <p:cNvPr id="1960" name="Google Shape;1960;p30"/>
          <p:cNvCxnSpPr/>
          <p:nvPr/>
        </p:nvCxnSpPr>
        <p:spPr>
          <a:xfrm>
            <a:off x="457200" y="3934526"/>
            <a:ext cx="5448000" cy="0"/>
          </a:xfrm>
          <a:prstGeom prst="straightConnector1">
            <a:avLst/>
          </a:prstGeom>
          <a:noFill/>
          <a:ln w="9525" cap="flat" cmpd="sng">
            <a:solidFill>
              <a:schemeClr val="lt2"/>
            </a:solidFill>
            <a:prstDash val="solid"/>
            <a:round/>
            <a:headEnd type="none" w="med" len="med"/>
            <a:tailEnd type="none" w="med" len="med"/>
          </a:ln>
        </p:spPr>
      </p:cxnSp>
      <p:sp>
        <p:nvSpPr>
          <p:cNvPr id="1961" name="Google Shape;1961;p30"/>
          <p:cNvSpPr txBox="1"/>
          <p:nvPr/>
        </p:nvSpPr>
        <p:spPr>
          <a:xfrm>
            <a:off x="457200" y="915950"/>
            <a:ext cx="3093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Barlow"/>
                <a:ea typeface="Barlow"/>
                <a:cs typeface="Barlow"/>
                <a:sym typeface="Barlow"/>
              </a:rPr>
              <a:t>4000</a:t>
            </a:r>
            <a:endParaRPr sz="1000">
              <a:solidFill>
                <a:schemeClr val="dk2"/>
              </a:solidFill>
              <a:latin typeface="Barlow"/>
              <a:ea typeface="Barlow"/>
              <a:cs typeface="Barlow"/>
              <a:sym typeface="Barlow"/>
            </a:endParaRPr>
          </a:p>
          <a:p>
            <a:pPr marL="0" marR="0" lvl="0" indent="0" algn="r" rtl="0">
              <a:lnSpc>
                <a:spcPct val="100000"/>
              </a:lnSpc>
              <a:spcBef>
                <a:spcPts val="4400"/>
              </a:spcBef>
              <a:spcAft>
                <a:spcPts val="0"/>
              </a:spcAft>
              <a:buNone/>
            </a:pPr>
            <a:r>
              <a:rPr lang="en" sz="1000">
                <a:solidFill>
                  <a:schemeClr val="dk2"/>
                </a:solidFill>
                <a:latin typeface="Barlow"/>
                <a:ea typeface="Barlow"/>
                <a:cs typeface="Barlow"/>
                <a:sym typeface="Barlow"/>
              </a:rPr>
              <a:t>3000</a:t>
            </a:r>
            <a:endParaRPr sz="1000">
              <a:solidFill>
                <a:schemeClr val="dk2"/>
              </a:solidFill>
              <a:latin typeface="Barlow"/>
              <a:ea typeface="Barlow"/>
              <a:cs typeface="Barlow"/>
              <a:sym typeface="Barlow"/>
            </a:endParaRPr>
          </a:p>
          <a:p>
            <a:pPr marL="0" marR="0" lvl="0" indent="0" algn="r" rtl="0">
              <a:lnSpc>
                <a:spcPct val="100000"/>
              </a:lnSpc>
              <a:spcBef>
                <a:spcPts val="4400"/>
              </a:spcBef>
              <a:spcAft>
                <a:spcPts val="0"/>
              </a:spcAft>
              <a:buNone/>
            </a:pPr>
            <a:r>
              <a:rPr lang="en" sz="1000">
                <a:solidFill>
                  <a:schemeClr val="dk2"/>
                </a:solidFill>
                <a:latin typeface="Barlow"/>
                <a:ea typeface="Barlow"/>
                <a:cs typeface="Barlow"/>
                <a:sym typeface="Barlow"/>
              </a:rPr>
              <a:t>2000</a:t>
            </a:r>
            <a:endParaRPr sz="1000">
              <a:solidFill>
                <a:schemeClr val="dk2"/>
              </a:solidFill>
              <a:latin typeface="Barlow"/>
              <a:ea typeface="Barlow"/>
              <a:cs typeface="Barlow"/>
              <a:sym typeface="Barlow"/>
            </a:endParaRPr>
          </a:p>
          <a:p>
            <a:pPr marL="0" marR="0" lvl="0" indent="0" algn="r" rtl="0">
              <a:lnSpc>
                <a:spcPct val="100000"/>
              </a:lnSpc>
              <a:spcBef>
                <a:spcPts val="4400"/>
              </a:spcBef>
              <a:spcAft>
                <a:spcPts val="0"/>
              </a:spcAft>
              <a:buNone/>
            </a:pPr>
            <a:r>
              <a:rPr lang="en" sz="1000">
                <a:solidFill>
                  <a:schemeClr val="dk2"/>
                </a:solidFill>
                <a:latin typeface="Barlow"/>
                <a:ea typeface="Barlow"/>
                <a:cs typeface="Barlow"/>
                <a:sym typeface="Barlow"/>
              </a:rPr>
              <a:t>1000</a:t>
            </a:r>
            <a:endParaRPr sz="1000">
              <a:solidFill>
                <a:schemeClr val="dk2"/>
              </a:solidFill>
              <a:latin typeface="Barlow"/>
              <a:ea typeface="Barlow"/>
              <a:cs typeface="Barlow"/>
              <a:sym typeface="Barlow"/>
            </a:endParaRPr>
          </a:p>
          <a:p>
            <a:pPr marL="0" marR="0" lvl="0" indent="0" algn="r" rtl="0">
              <a:lnSpc>
                <a:spcPct val="100000"/>
              </a:lnSpc>
              <a:spcBef>
                <a:spcPts val="4400"/>
              </a:spcBef>
              <a:spcAft>
                <a:spcPts val="4400"/>
              </a:spcAft>
              <a:buNone/>
            </a:pPr>
            <a:r>
              <a:rPr lang="en" sz="1000">
                <a:solidFill>
                  <a:schemeClr val="dk2"/>
                </a:solidFill>
                <a:latin typeface="Barlow"/>
                <a:ea typeface="Barlow"/>
                <a:cs typeface="Barlow"/>
                <a:sym typeface="Barlow"/>
              </a:rPr>
              <a:t>0</a:t>
            </a:r>
            <a:endParaRPr sz="1000">
              <a:solidFill>
                <a:schemeClr val="dk2"/>
              </a:solidFill>
              <a:latin typeface="Barlow"/>
              <a:ea typeface="Barlow"/>
              <a:cs typeface="Barlow"/>
              <a:sym typeface="Barlow"/>
            </a:endParaRPr>
          </a:p>
        </p:txBody>
      </p:sp>
      <p:sp>
        <p:nvSpPr>
          <p:cNvPr id="1962" name="Google Shape;1962;p30"/>
          <p:cNvSpPr/>
          <p:nvPr/>
        </p:nvSpPr>
        <p:spPr>
          <a:xfrm>
            <a:off x="924020" y="2380936"/>
            <a:ext cx="1758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0"/>
          <p:cNvSpPr/>
          <p:nvPr/>
        </p:nvSpPr>
        <p:spPr>
          <a:xfrm>
            <a:off x="1160518" y="1986873"/>
            <a:ext cx="1758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0"/>
          <p:cNvSpPr/>
          <p:nvPr/>
        </p:nvSpPr>
        <p:spPr>
          <a:xfrm>
            <a:off x="1397017" y="2493663"/>
            <a:ext cx="1758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0"/>
          <p:cNvSpPr/>
          <p:nvPr/>
        </p:nvSpPr>
        <p:spPr>
          <a:xfrm>
            <a:off x="2243320" y="2694726"/>
            <a:ext cx="1758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0"/>
          <p:cNvSpPr/>
          <p:nvPr/>
        </p:nvSpPr>
        <p:spPr>
          <a:xfrm>
            <a:off x="2479818" y="2096343"/>
            <a:ext cx="1758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0"/>
          <p:cNvSpPr/>
          <p:nvPr/>
        </p:nvSpPr>
        <p:spPr>
          <a:xfrm>
            <a:off x="2716317" y="1229023"/>
            <a:ext cx="1758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0"/>
          <p:cNvSpPr/>
          <p:nvPr/>
        </p:nvSpPr>
        <p:spPr>
          <a:xfrm>
            <a:off x="3562620" y="2140118"/>
            <a:ext cx="1758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0"/>
          <p:cNvSpPr/>
          <p:nvPr/>
        </p:nvSpPr>
        <p:spPr>
          <a:xfrm>
            <a:off x="3799118" y="1074575"/>
            <a:ext cx="1758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0"/>
          <p:cNvSpPr/>
          <p:nvPr/>
        </p:nvSpPr>
        <p:spPr>
          <a:xfrm>
            <a:off x="4035617" y="2322561"/>
            <a:ext cx="1758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0"/>
          <p:cNvSpPr/>
          <p:nvPr/>
        </p:nvSpPr>
        <p:spPr>
          <a:xfrm>
            <a:off x="4881920" y="2753100"/>
            <a:ext cx="1758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0"/>
          <p:cNvSpPr/>
          <p:nvPr/>
        </p:nvSpPr>
        <p:spPr>
          <a:xfrm>
            <a:off x="5118418" y="1293618"/>
            <a:ext cx="1758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0"/>
          <p:cNvSpPr/>
          <p:nvPr/>
        </p:nvSpPr>
        <p:spPr>
          <a:xfrm>
            <a:off x="5354917" y="1607408"/>
            <a:ext cx="1758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977"/>
        <p:cNvGrpSpPr/>
        <p:nvPr/>
      </p:nvGrpSpPr>
      <p:grpSpPr>
        <a:xfrm>
          <a:off x="0" y="0"/>
          <a:ext cx="0" cy="0"/>
          <a:chOff x="0" y="0"/>
          <a:chExt cx="0" cy="0"/>
        </a:xfrm>
      </p:grpSpPr>
      <p:pic>
        <p:nvPicPr>
          <p:cNvPr id="1978" name="Google Shape;1978;p31"/>
          <p:cNvPicPr preferRelativeResize="0"/>
          <p:nvPr/>
        </p:nvPicPr>
        <p:blipFill rotWithShape="1">
          <a:blip r:embed="rId3">
            <a:alphaModFix/>
          </a:blip>
          <a:srcRect b="23786"/>
          <a:stretch/>
        </p:blipFill>
        <p:spPr>
          <a:xfrm>
            <a:off x="5288950" y="756074"/>
            <a:ext cx="1760900" cy="3157276"/>
          </a:xfrm>
          <a:prstGeom prst="rect">
            <a:avLst/>
          </a:prstGeom>
          <a:noFill/>
          <a:ln>
            <a:noFill/>
          </a:ln>
        </p:spPr>
      </p:pic>
      <p:sp>
        <p:nvSpPr>
          <p:cNvPr id="1979" name="Google Shape;1979;p31"/>
          <p:cNvSpPr txBox="1">
            <a:spLocks noGrp="1"/>
          </p:cNvSpPr>
          <p:nvPr>
            <p:ph type="body" idx="4294967295"/>
          </p:nvPr>
        </p:nvSpPr>
        <p:spPr>
          <a:xfrm>
            <a:off x="1238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solidFill>
                  <a:schemeClr val="lt1"/>
                </a:solidFill>
                <a:latin typeface="Raleway Thin"/>
                <a:ea typeface="Raleway Thin"/>
                <a:cs typeface="Raleway Thin"/>
                <a:sym typeface="Raleway Thin"/>
              </a:rPr>
              <a:t>Mobile project</a:t>
            </a:r>
            <a:endParaRPr sz="3000">
              <a:solidFill>
                <a:schemeClr val="lt1"/>
              </a:solidFill>
              <a:latin typeface="Raleway Thin"/>
              <a:ea typeface="Raleway Thin"/>
              <a:cs typeface="Raleway Thin"/>
              <a:sym typeface="Raleway Thin"/>
            </a:endParaRPr>
          </a:p>
          <a:p>
            <a:pPr marL="0" lvl="0" indent="0" algn="l" rtl="0">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sp>
        <p:nvSpPr>
          <p:cNvPr id="1980" name="Google Shape;1980;p3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42</a:t>
            </a:fld>
            <a:endParaRPr>
              <a:solidFill>
                <a:schemeClr val="accent2"/>
              </a:solidFill>
            </a:endParaRPr>
          </a:p>
        </p:txBody>
      </p:sp>
      <p:grpSp>
        <p:nvGrpSpPr>
          <p:cNvPr id="1981" name="Google Shape;1981;p31"/>
          <p:cNvGrpSpPr/>
          <p:nvPr/>
        </p:nvGrpSpPr>
        <p:grpSpPr>
          <a:xfrm>
            <a:off x="5248684" y="413748"/>
            <a:ext cx="1842985" cy="3822716"/>
            <a:chOff x="2547150" y="238125"/>
            <a:chExt cx="2525675" cy="5238750"/>
          </a:xfrm>
        </p:grpSpPr>
        <p:sp>
          <p:nvSpPr>
            <p:cNvPr id="1982" name="Google Shape;1982;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31"/>
          <p:cNvGrpSpPr/>
          <p:nvPr/>
        </p:nvGrpSpPr>
        <p:grpSpPr>
          <a:xfrm>
            <a:off x="6637552" y="2080650"/>
            <a:ext cx="1041945" cy="2747812"/>
            <a:chOff x="2217389" y="2145281"/>
            <a:chExt cx="771754" cy="2035265"/>
          </a:xfrm>
        </p:grpSpPr>
        <p:sp>
          <p:nvSpPr>
            <p:cNvPr id="1987" name="Google Shape;1987;p31"/>
            <p:cNvSpPr/>
            <p:nvPr/>
          </p:nvSpPr>
          <p:spPr>
            <a:xfrm>
              <a:off x="2315715" y="3791112"/>
              <a:ext cx="673428" cy="389434"/>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8" name="Google Shape;1988;p31"/>
            <p:cNvSpPr/>
            <p:nvPr/>
          </p:nvSpPr>
          <p:spPr>
            <a:xfrm>
              <a:off x="2657140" y="3935803"/>
              <a:ext cx="195329" cy="151148"/>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31"/>
            <p:cNvSpPr/>
            <p:nvPr/>
          </p:nvSpPr>
          <p:spPr>
            <a:xfrm>
              <a:off x="2658204" y="3985466"/>
              <a:ext cx="194361" cy="1015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31"/>
            <p:cNvSpPr/>
            <p:nvPr/>
          </p:nvSpPr>
          <p:spPr>
            <a:xfrm>
              <a:off x="2457350" y="3860101"/>
              <a:ext cx="195204" cy="145599"/>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31"/>
            <p:cNvSpPr/>
            <p:nvPr/>
          </p:nvSpPr>
          <p:spPr>
            <a:xfrm>
              <a:off x="2457756" y="3906656"/>
              <a:ext cx="194361" cy="1015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31"/>
            <p:cNvSpPr/>
            <p:nvPr/>
          </p:nvSpPr>
          <p:spPr>
            <a:xfrm>
              <a:off x="2506461" y="2987362"/>
              <a:ext cx="335774" cy="964424"/>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31"/>
            <p:cNvSpPr/>
            <p:nvPr/>
          </p:nvSpPr>
          <p:spPr>
            <a:xfrm>
              <a:off x="2582229" y="2387101"/>
              <a:ext cx="214978" cy="209526"/>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31"/>
            <p:cNvSpPr/>
            <p:nvPr/>
          </p:nvSpPr>
          <p:spPr>
            <a:xfrm>
              <a:off x="2243240" y="2453762"/>
              <a:ext cx="324369" cy="463332"/>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31"/>
            <p:cNvSpPr/>
            <p:nvPr/>
          </p:nvSpPr>
          <p:spPr>
            <a:xfrm>
              <a:off x="2217389" y="2839467"/>
              <a:ext cx="154799" cy="101310"/>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31"/>
            <p:cNvSpPr/>
            <p:nvPr/>
          </p:nvSpPr>
          <p:spPr>
            <a:xfrm>
              <a:off x="2221873" y="2861121"/>
              <a:ext cx="101078" cy="8425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31"/>
            <p:cNvSpPr/>
            <p:nvPr/>
          </p:nvSpPr>
          <p:spPr>
            <a:xfrm>
              <a:off x="2506235" y="2416390"/>
              <a:ext cx="349666" cy="70398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31"/>
            <p:cNvSpPr/>
            <p:nvPr/>
          </p:nvSpPr>
          <p:spPr>
            <a:xfrm>
              <a:off x="2790960" y="2560359"/>
              <a:ext cx="135498" cy="621896"/>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31"/>
            <p:cNvSpPr/>
            <p:nvPr/>
          </p:nvSpPr>
          <p:spPr>
            <a:xfrm>
              <a:off x="2573358" y="2169926"/>
              <a:ext cx="231959" cy="2829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31"/>
            <p:cNvSpPr/>
            <p:nvPr/>
          </p:nvSpPr>
          <p:spPr>
            <a:xfrm>
              <a:off x="2582180" y="2145281"/>
              <a:ext cx="245225" cy="242272"/>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31"/>
            <p:cNvSpPr/>
            <p:nvPr/>
          </p:nvSpPr>
          <p:spPr>
            <a:xfrm>
              <a:off x="2773661" y="2522433"/>
              <a:ext cx="151929" cy="206815"/>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31"/>
            <p:cNvSpPr/>
            <p:nvPr/>
          </p:nvSpPr>
          <p:spPr>
            <a:xfrm>
              <a:off x="2459309" y="2417031"/>
              <a:ext cx="123448" cy="199057"/>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2006"/>
        <p:cNvGrpSpPr/>
        <p:nvPr/>
      </p:nvGrpSpPr>
      <p:grpSpPr>
        <a:xfrm>
          <a:off x="0" y="0"/>
          <a:ext cx="0" cy="0"/>
          <a:chOff x="0" y="0"/>
          <a:chExt cx="0" cy="0"/>
        </a:xfrm>
      </p:grpSpPr>
      <p:pic>
        <p:nvPicPr>
          <p:cNvPr id="2007" name="Google Shape;2007;p32"/>
          <p:cNvPicPr preferRelativeResize="0"/>
          <p:nvPr/>
        </p:nvPicPr>
        <p:blipFill>
          <a:blip r:embed="rId3">
            <a:alphaModFix/>
          </a:blip>
          <a:stretch>
            <a:fillRect/>
          </a:stretch>
        </p:blipFill>
        <p:spPr>
          <a:xfrm>
            <a:off x="5085806" y="904738"/>
            <a:ext cx="2287050" cy="3049426"/>
          </a:xfrm>
          <a:prstGeom prst="rect">
            <a:avLst/>
          </a:prstGeom>
          <a:noFill/>
          <a:ln>
            <a:noFill/>
          </a:ln>
        </p:spPr>
      </p:pic>
      <p:sp>
        <p:nvSpPr>
          <p:cNvPr id="2008" name="Google Shape;2008;p3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43</a:t>
            </a:fld>
            <a:endParaRPr>
              <a:solidFill>
                <a:schemeClr val="accent2"/>
              </a:solidFill>
            </a:endParaRPr>
          </a:p>
        </p:txBody>
      </p:sp>
      <p:grpSp>
        <p:nvGrpSpPr>
          <p:cNvPr id="2009" name="Google Shape;2009;p32"/>
          <p:cNvGrpSpPr/>
          <p:nvPr/>
        </p:nvGrpSpPr>
        <p:grpSpPr>
          <a:xfrm>
            <a:off x="5035361" y="585201"/>
            <a:ext cx="2384344" cy="3679174"/>
            <a:chOff x="2112475" y="238125"/>
            <a:chExt cx="3395050" cy="5238750"/>
          </a:xfrm>
        </p:grpSpPr>
        <p:sp>
          <p:nvSpPr>
            <p:cNvPr id="2010" name="Google Shape;2010;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4" name="Google Shape;2014;p32"/>
          <p:cNvSpPr txBox="1">
            <a:spLocks noGrp="1"/>
          </p:cNvSpPr>
          <p:nvPr>
            <p:ph type="body" idx="4294967295"/>
          </p:nvPr>
        </p:nvSpPr>
        <p:spPr>
          <a:xfrm>
            <a:off x="1238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solidFill>
                  <a:schemeClr val="lt1"/>
                </a:solidFill>
                <a:latin typeface="Raleway Thin"/>
                <a:ea typeface="Raleway Thin"/>
                <a:cs typeface="Raleway Thin"/>
                <a:sym typeface="Raleway Thin"/>
              </a:rPr>
              <a:t>Tablet project</a:t>
            </a:r>
            <a:endParaRPr sz="3000">
              <a:solidFill>
                <a:schemeClr val="lt1"/>
              </a:solidFill>
              <a:latin typeface="Raleway Thin"/>
              <a:ea typeface="Raleway Thin"/>
              <a:cs typeface="Raleway Thin"/>
              <a:sym typeface="Raleway Thin"/>
            </a:endParaRPr>
          </a:p>
          <a:p>
            <a:pPr marL="0" lvl="0" indent="0" algn="l" rtl="0">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grpSp>
        <p:nvGrpSpPr>
          <p:cNvPr id="2015" name="Google Shape;2015;p32"/>
          <p:cNvGrpSpPr/>
          <p:nvPr/>
        </p:nvGrpSpPr>
        <p:grpSpPr>
          <a:xfrm>
            <a:off x="6866152" y="2080650"/>
            <a:ext cx="1042234" cy="2747998"/>
            <a:chOff x="2217389" y="2145281"/>
            <a:chExt cx="771968" cy="2035404"/>
          </a:xfrm>
        </p:grpSpPr>
        <p:sp>
          <p:nvSpPr>
            <p:cNvPr id="2016" name="Google Shape;2016;p32"/>
            <p:cNvSpPr/>
            <p:nvPr/>
          </p:nvSpPr>
          <p:spPr>
            <a:xfrm>
              <a:off x="2315715" y="3791112"/>
              <a:ext cx="673642" cy="389572"/>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7" name="Google Shape;2017;p32"/>
            <p:cNvSpPr/>
            <p:nvPr/>
          </p:nvSpPr>
          <p:spPr>
            <a:xfrm>
              <a:off x="2657140" y="3935803"/>
              <a:ext cx="195392" cy="151201"/>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8" name="Google Shape;2018;p32"/>
            <p:cNvSpPr/>
            <p:nvPr/>
          </p:nvSpPr>
          <p:spPr>
            <a:xfrm>
              <a:off x="2658204" y="3985466"/>
              <a:ext cx="194423" cy="101603"/>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32"/>
            <p:cNvSpPr/>
            <p:nvPr/>
          </p:nvSpPr>
          <p:spPr>
            <a:xfrm>
              <a:off x="2457350" y="3860101"/>
              <a:ext cx="195266" cy="145651"/>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0" name="Google Shape;2020;p32"/>
            <p:cNvSpPr/>
            <p:nvPr/>
          </p:nvSpPr>
          <p:spPr>
            <a:xfrm>
              <a:off x="2457756" y="3906656"/>
              <a:ext cx="194423" cy="101614"/>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1" name="Google Shape;2021;p32"/>
            <p:cNvSpPr/>
            <p:nvPr/>
          </p:nvSpPr>
          <p:spPr>
            <a:xfrm>
              <a:off x="2506461" y="2987362"/>
              <a:ext cx="335881" cy="96476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32"/>
            <p:cNvSpPr/>
            <p:nvPr/>
          </p:nvSpPr>
          <p:spPr>
            <a:xfrm>
              <a:off x="2582229" y="2387101"/>
              <a:ext cx="215046" cy="209600"/>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32"/>
            <p:cNvSpPr/>
            <p:nvPr/>
          </p:nvSpPr>
          <p:spPr>
            <a:xfrm>
              <a:off x="2243240" y="2453762"/>
              <a:ext cx="324472" cy="463496"/>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32"/>
            <p:cNvSpPr/>
            <p:nvPr/>
          </p:nvSpPr>
          <p:spPr>
            <a:xfrm>
              <a:off x="2217389" y="2839467"/>
              <a:ext cx="154848" cy="101346"/>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32"/>
            <p:cNvSpPr/>
            <p:nvPr/>
          </p:nvSpPr>
          <p:spPr>
            <a:xfrm>
              <a:off x="2221873" y="2861121"/>
              <a:ext cx="101110" cy="8428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32"/>
            <p:cNvSpPr/>
            <p:nvPr/>
          </p:nvSpPr>
          <p:spPr>
            <a:xfrm>
              <a:off x="2506235" y="2416390"/>
              <a:ext cx="349777" cy="70423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7" name="Google Shape;2027;p32"/>
            <p:cNvSpPr/>
            <p:nvPr/>
          </p:nvSpPr>
          <p:spPr>
            <a:xfrm>
              <a:off x="2790960" y="2560359"/>
              <a:ext cx="135542" cy="622117"/>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32"/>
            <p:cNvSpPr/>
            <p:nvPr/>
          </p:nvSpPr>
          <p:spPr>
            <a:xfrm>
              <a:off x="2573358" y="2169926"/>
              <a:ext cx="232033" cy="2830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32"/>
            <p:cNvSpPr/>
            <p:nvPr/>
          </p:nvSpPr>
          <p:spPr>
            <a:xfrm>
              <a:off x="2582180" y="2145281"/>
              <a:ext cx="245303" cy="242358"/>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32"/>
            <p:cNvSpPr/>
            <p:nvPr/>
          </p:nvSpPr>
          <p:spPr>
            <a:xfrm>
              <a:off x="2773661" y="2522433"/>
              <a:ext cx="151977" cy="206889"/>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32"/>
            <p:cNvSpPr/>
            <p:nvPr/>
          </p:nvSpPr>
          <p:spPr>
            <a:xfrm>
              <a:off x="2459309" y="2417031"/>
              <a:ext cx="123487" cy="199128"/>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2035"/>
        <p:cNvGrpSpPr/>
        <p:nvPr/>
      </p:nvGrpSpPr>
      <p:grpSpPr>
        <a:xfrm>
          <a:off x="0" y="0"/>
          <a:ext cx="0" cy="0"/>
          <a:chOff x="0" y="0"/>
          <a:chExt cx="0" cy="0"/>
        </a:xfrm>
      </p:grpSpPr>
      <p:pic>
        <p:nvPicPr>
          <p:cNvPr id="2036" name="Google Shape;2036;p33"/>
          <p:cNvPicPr preferRelativeResize="0"/>
          <p:nvPr/>
        </p:nvPicPr>
        <p:blipFill rotWithShape="1">
          <a:blip r:embed="rId3">
            <a:alphaModFix/>
          </a:blip>
          <a:srcRect b="6620"/>
          <a:stretch/>
        </p:blipFill>
        <p:spPr>
          <a:xfrm>
            <a:off x="4330454" y="1387850"/>
            <a:ext cx="3530550" cy="2242675"/>
          </a:xfrm>
          <a:prstGeom prst="rect">
            <a:avLst/>
          </a:prstGeom>
          <a:noFill/>
          <a:ln>
            <a:noFill/>
          </a:ln>
        </p:spPr>
      </p:pic>
      <p:sp>
        <p:nvSpPr>
          <p:cNvPr id="2037" name="Google Shape;2037;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44</a:t>
            </a:fld>
            <a:endParaRPr>
              <a:solidFill>
                <a:schemeClr val="accent2"/>
              </a:solidFill>
            </a:endParaRPr>
          </a:p>
        </p:txBody>
      </p:sp>
      <p:grpSp>
        <p:nvGrpSpPr>
          <p:cNvPr id="2038" name="Google Shape;2038;p33"/>
          <p:cNvGrpSpPr/>
          <p:nvPr/>
        </p:nvGrpSpPr>
        <p:grpSpPr>
          <a:xfrm>
            <a:off x="3824899" y="1241117"/>
            <a:ext cx="4542205" cy="2661224"/>
            <a:chOff x="1177450" y="241631"/>
            <a:chExt cx="6173152" cy="3616776"/>
          </a:xfrm>
        </p:grpSpPr>
        <p:sp>
          <p:nvSpPr>
            <p:cNvPr id="2039"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43" name="Google Shape;2043;p33"/>
          <p:cNvSpPr txBox="1">
            <a:spLocks noGrp="1"/>
          </p:cNvSpPr>
          <p:nvPr>
            <p:ph type="body" idx="4294967295"/>
          </p:nvPr>
        </p:nvSpPr>
        <p:spPr>
          <a:xfrm>
            <a:off x="476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solidFill>
                  <a:schemeClr val="lt1"/>
                </a:solidFill>
                <a:latin typeface="Raleway Thin"/>
                <a:ea typeface="Raleway Thin"/>
                <a:cs typeface="Raleway Thin"/>
                <a:sym typeface="Raleway Thin"/>
              </a:rPr>
              <a:t>Desktop project</a:t>
            </a:r>
            <a:endParaRPr sz="3000">
              <a:solidFill>
                <a:schemeClr val="lt1"/>
              </a:solidFill>
              <a:latin typeface="Raleway Thin"/>
              <a:ea typeface="Raleway Thin"/>
              <a:cs typeface="Raleway Thin"/>
              <a:sym typeface="Raleway Thin"/>
            </a:endParaRPr>
          </a:p>
          <a:p>
            <a:pPr marL="0" lvl="0" indent="0" algn="l" rtl="0">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grpSp>
        <p:nvGrpSpPr>
          <p:cNvPr id="2044" name="Google Shape;2044;p33"/>
          <p:cNvGrpSpPr/>
          <p:nvPr/>
        </p:nvGrpSpPr>
        <p:grpSpPr>
          <a:xfrm>
            <a:off x="7531342" y="2825005"/>
            <a:ext cx="1214233" cy="1885000"/>
            <a:chOff x="6492887" y="4126007"/>
            <a:chExt cx="271993" cy="422295"/>
          </a:xfrm>
        </p:grpSpPr>
        <p:sp>
          <p:nvSpPr>
            <p:cNvPr id="2045"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6" name="Google Shape;2066;p33"/>
            <p:cNvGrpSpPr/>
            <p:nvPr/>
          </p:nvGrpSpPr>
          <p:grpSpPr>
            <a:xfrm>
              <a:off x="6551528" y="4270928"/>
              <a:ext cx="147953" cy="112133"/>
              <a:chOff x="6621095" y="1452181"/>
              <a:chExt cx="330894" cy="250785"/>
            </a:xfrm>
          </p:grpSpPr>
          <p:sp>
            <p:nvSpPr>
              <p:cNvPr id="2067"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2075"/>
        <p:cNvGrpSpPr/>
        <p:nvPr/>
      </p:nvGrpSpPr>
      <p:grpSpPr>
        <a:xfrm>
          <a:off x="0" y="0"/>
          <a:ext cx="0" cy="0"/>
          <a:chOff x="0" y="0"/>
          <a:chExt cx="0" cy="0"/>
        </a:xfrm>
      </p:grpSpPr>
      <p:sp>
        <p:nvSpPr>
          <p:cNvPr id="2076" name="Google Shape;2076;p3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45</a:t>
            </a:fld>
            <a:endParaRPr/>
          </a:p>
        </p:txBody>
      </p:sp>
      <p:grpSp>
        <p:nvGrpSpPr>
          <p:cNvPr id="2077" name="Google Shape;2077;p34"/>
          <p:cNvGrpSpPr/>
          <p:nvPr/>
        </p:nvGrpSpPr>
        <p:grpSpPr>
          <a:xfrm>
            <a:off x="5410301" y="719490"/>
            <a:ext cx="3356124" cy="3829046"/>
            <a:chOff x="2602525" y="317054"/>
            <a:chExt cx="4174283" cy="4762495"/>
          </a:xfrm>
        </p:grpSpPr>
        <p:sp>
          <p:nvSpPr>
            <p:cNvPr id="2078" name="Google Shape;2078;p3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3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3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3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3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3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3" name="Google Shape;2123;p3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3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3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6" name="Google Shape;2126;p3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3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3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3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3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3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35" name="Google Shape;2135;p34"/>
            <p:cNvGrpSpPr/>
            <p:nvPr/>
          </p:nvGrpSpPr>
          <p:grpSpPr>
            <a:xfrm>
              <a:off x="2941619" y="3895613"/>
              <a:ext cx="483621" cy="510995"/>
              <a:chOff x="4345944" y="4626313"/>
              <a:chExt cx="483621" cy="510995"/>
            </a:xfrm>
          </p:grpSpPr>
          <p:grpSp>
            <p:nvGrpSpPr>
              <p:cNvPr id="2136" name="Google Shape;2136;p34"/>
              <p:cNvGrpSpPr/>
              <p:nvPr/>
            </p:nvGrpSpPr>
            <p:grpSpPr>
              <a:xfrm>
                <a:off x="4345944" y="4852987"/>
                <a:ext cx="474200" cy="284321"/>
                <a:chOff x="4345944" y="4852987"/>
                <a:chExt cx="474200" cy="284321"/>
              </a:xfrm>
            </p:grpSpPr>
            <p:sp>
              <p:nvSpPr>
                <p:cNvPr id="2137" name="Google Shape;2137;p3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0" name="Google Shape;2140;p34"/>
                <p:cNvGrpSpPr/>
                <p:nvPr/>
              </p:nvGrpSpPr>
              <p:grpSpPr>
                <a:xfrm>
                  <a:off x="4457040" y="4985575"/>
                  <a:ext cx="133724" cy="77247"/>
                  <a:chOff x="4457040" y="4985575"/>
                  <a:chExt cx="133724" cy="77247"/>
                </a:xfrm>
              </p:grpSpPr>
              <p:sp>
                <p:nvSpPr>
                  <p:cNvPr id="2141" name="Google Shape;2141;p3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43" name="Google Shape;2143;p3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3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3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3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3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0" name="Google Shape;2190;p3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3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3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3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3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3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3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3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07" name="Google Shape;2207;p34"/>
              <p:cNvGrpSpPr/>
              <p:nvPr/>
            </p:nvGrpSpPr>
            <p:grpSpPr>
              <a:xfrm>
                <a:off x="4543079" y="4626313"/>
                <a:ext cx="286486" cy="386884"/>
                <a:chOff x="4543079" y="4626313"/>
                <a:chExt cx="286486" cy="386884"/>
              </a:xfrm>
            </p:grpSpPr>
            <p:grpSp>
              <p:nvGrpSpPr>
                <p:cNvPr id="2208" name="Google Shape;2208;p34"/>
                <p:cNvGrpSpPr/>
                <p:nvPr/>
              </p:nvGrpSpPr>
              <p:grpSpPr>
                <a:xfrm>
                  <a:off x="4543079" y="4626313"/>
                  <a:ext cx="286486" cy="386884"/>
                  <a:chOff x="4543079" y="4626313"/>
                  <a:chExt cx="286486" cy="386884"/>
                </a:xfrm>
              </p:grpSpPr>
              <p:sp>
                <p:nvSpPr>
                  <p:cNvPr id="2209" name="Google Shape;2209;p3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3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3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14" name="Google Shape;2214;p3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3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3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17" name="Google Shape;2217;p3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3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3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3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3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23" name="Google Shape;2223;p34"/>
          <p:cNvSpPr txBox="1">
            <a:spLocks noGrp="1"/>
          </p:cNvSpPr>
          <p:nvPr>
            <p:ph type="ctrTitle" idx="4294967295"/>
          </p:nvPr>
        </p:nvSpPr>
        <p:spPr>
          <a:xfrm>
            <a:off x="685800" y="1202438"/>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a:t>THANKS!</a:t>
            </a:r>
            <a:endParaRPr sz="7200"/>
          </a:p>
        </p:txBody>
      </p:sp>
      <p:sp>
        <p:nvSpPr>
          <p:cNvPr id="2224" name="Google Shape;2224;p34"/>
          <p:cNvSpPr txBox="1">
            <a:spLocks noGrp="1"/>
          </p:cNvSpPr>
          <p:nvPr>
            <p:ph type="subTitle" idx="4294967295"/>
          </p:nvPr>
        </p:nvSpPr>
        <p:spPr>
          <a:xfrm>
            <a:off x="685800" y="2021059"/>
            <a:ext cx="4343700" cy="192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b="1">
                <a:solidFill>
                  <a:schemeClr val="accent1"/>
                </a:solidFill>
                <a:latin typeface="Barlow"/>
                <a:ea typeface="Barlow"/>
                <a:cs typeface="Barlow"/>
                <a:sym typeface="Barlow"/>
              </a:rPr>
              <a:t>Any questions?</a:t>
            </a:r>
            <a:endParaRPr sz="3600" b="1">
              <a:solidFill>
                <a:schemeClr val="accent1"/>
              </a:solidFill>
              <a:latin typeface="Barlow"/>
              <a:ea typeface="Barlow"/>
              <a:cs typeface="Barlow"/>
              <a:sym typeface="Barlow"/>
            </a:endParaRPr>
          </a:p>
          <a:p>
            <a:pPr marL="0" lvl="0" indent="0" algn="l" rtl="0">
              <a:spcBef>
                <a:spcPts val="600"/>
              </a:spcBef>
              <a:spcAft>
                <a:spcPts val="0"/>
              </a:spcAft>
              <a:buClr>
                <a:schemeClr val="dk1"/>
              </a:buClr>
              <a:buSzPts val="1100"/>
              <a:buFont typeface="Arial"/>
              <a:buNone/>
            </a:pPr>
            <a:r>
              <a:rPr lang="en"/>
              <a:t>You can find me at: </a:t>
            </a:r>
            <a:endParaRPr/>
          </a:p>
          <a:p>
            <a:pPr marL="457200" lvl="0" indent="-342900" algn="l" rtl="0">
              <a:spcBef>
                <a:spcPts val="600"/>
              </a:spcBef>
              <a:spcAft>
                <a:spcPts val="0"/>
              </a:spcAft>
              <a:buSzPts val="1800"/>
              <a:buChar char="▸"/>
            </a:pPr>
            <a:r>
              <a:rPr lang="en"/>
              <a:t>@username</a:t>
            </a:r>
            <a:endParaRPr/>
          </a:p>
          <a:p>
            <a:pPr marL="457200" lvl="0" indent="-342900" algn="l" rtl="0">
              <a:spcBef>
                <a:spcPts val="0"/>
              </a:spcBef>
              <a:spcAft>
                <a:spcPts val="0"/>
              </a:spcAft>
              <a:buSzPts val="1800"/>
              <a:buChar char="▸"/>
            </a:pPr>
            <a:r>
              <a:rPr lang="en"/>
              <a:t>user@mail.me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2228"/>
        <p:cNvGrpSpPr/>
        <p:nvPr/>
      </p:nvGrpSpPr>
      <p:grpSpPr>
        <a:xfrm>
          <a:off x="0" y="0"/>
          <a:ext cx="0" cy="0"/>
          <a:chOff x="0" y="0"/>
          <a:chExt cx="0" cy="0"/>
        </a:xfrm>
      </p:grpSpPr>
      <p:sp>
        <p:nvSpPr>
          <p:cNvPr id="2229" name="Google Shape;2229;p3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Credits</a:t>
            </a:r>
            <a:endParaRPr/>
          </a:p>
        </p:txBody>
      </p:sp>
      <p:sp>
        <p:nvSpPr>
          <p:cNvPr id="2230" name="Google Shape;2230;p35"/>
          <p:cNvSpPr txBox="1">
            <a:spLocks noGrp="1"/>
          </p:cNvSpPr>
          <p:nvPr>
            <p:ph type="body" idx="1"/>
          </p:nvPr>
        </p:nvSpPr>
        <p:spPr>
          <a:xfrm>
            <a:off x="457200" y="1462350"/>
            <a:ext cx="8191800" cy="26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Illustrations by </a:t>
            </a:r>
            <a:r>
              <a:rPr lang="en" sz="2400" u="sng">
                <a:solidFill>
                  <a:schemeClr val="hlink"/>
                </a:solidFill>
                <a:hlinkClick r:id="rId4"/>
              </a:rPr>
              <a:t>Sergei Tikhonov</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5"/>
              </a:rPr>
              <a:t>Unsplash</a:t>
            </a:r>
            <a:endParaRPr sz="2400"/>
          </a:p>
        </p:txBody>
      </p:sp>
      <p:sp>
        <p:nvSpPr>
          <p:cNvPr id="2231" name="Google Shape;2231;p3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2235"/>
        <p:cNvGrpSpPr/>
        <p:nvPr/>
      </p:nvGrpSpPr>
      <p:grpSpPr>
        <a:xfrm>
          <a:off x="0" y="0"/>
          <a:ext cx="0" cy="0"/>
          <a:chOff x="0" y="0"/>
          <a:chExt cx="0" cy="0"/>
        </a:xfrm>
      </p:grpSpPr>
      <p:sp>
        <p:nvSpPr>
          <p:cNvPr id="2236" name="Google Shape;2236;p3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Presentation design</a:t>
            </a:r>
            <a:endParaRPr/>
          </a:p>
        </p:txBody>
      </p:sp>
      <p:sp>
        <p:nvSpPr>
          <p:cNvPr id="2237" name="Google Shape;2237;p36"/>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0" lvl="0" indent="0" algn="l" rtl="0">
              <a:lnSpc>
                <a:spcPct val="100000"/>
              </a:lnSpc>
              <a:spcBef>
                <a:spcPts val="600"/>
              </a:spcBef>
              <a:spcAft>
                <a:spcPts val="0"/>
              </a:spcAft>
              <a:buNone/>
            </a:pPr>
            <a:r>
              <a:rPr lang="en" sz="1800"/>
              <a:t>This presentation uses the following typographies:</a:t>
            </a:r>
            <a:endParaRPr sz="1800"/>
          </a:p>
          <a:p>
            <a:pPr marL="457200" lvl="0" indent="-342900" algn="l" rtl="0">
              <a:lnSpc>
                <a:spcPct val="100000"/>
              </a:lnSpc>
              <a:spcBef>
                <a:spcPts val="600"/>
              </a:spcBef>
              <a:spcAft>
                <a:spcPts val="0"/>
              </a:spcAft>
              <a:buSzPts val="1800"/>
              <a:buChar char="▸"/>
            </a:pPr>
            <a:r>
              <a:rPr lang="en" sz="1800"/>
              <a:t>Titles: Raleway</a:t>
            </a:r>
            <a:endParaRPr sz="1800"/>
          </a:p>
          <a:p>
            <a:pPr marL="457200" lvl="0" indent="-342900" algn="l" rtl="0">
              <a:lnSpc>
                <a:spcPct val="100000"/>
              </a:lnSpc>
              <a:spcBef>
                <a:spcPts val="0"/>
              </a:spcBef>
              <a:spcAft>
                <a:spcPts val="0"/>
              </a:spcAft>
              <a:buSzPts val="1800"/>
              <a:buChar char="▸"/>
            </a:pPr>
            <a:r>
              <a:rPr lang="en" sz="1800"/>
              <a:t>Body copy: Barlow</a:t>
            </a:r>
            <a:endParaRPr sz="1800"/>
          </a:p>
          <a:p>
            <a:pPr marL="0" lvl="0" indent="0" algn="l" rtl="0">
              <a:lnSpc>
                <a:spcPct val="100000"/>
              </a:lnSpc>
              <a:spcBef>
                <a:spcPts val="600"/>
              </a:spcBef>
              <a:spcAft>
                <a:spcPts val="0"/>
              </a:spcAft>
              <a:buNone/>
            </a:pPr>
            <a:r>
              <a:rPr lang="en" sz="1800"/>
              <a:t>Download for free at:</a:t>
            </a:r>
            <a:endParaRPr sz="1800"/>
          </a:p>
          <a:p>
            <a:pPr marL="0" lvl="0" indent="0" algn="l" rtl="0">
              <a:lnSpc>
                <a:spcPct val="100000"/>
              </a:lnSpc>
              <a:spcBef>
                <a:spcPts val="600"/>
              </a:spcBef>
              <a:spcAft>
                <a:spcPts val="0"/>
              </a:spcAft>
              <a:buNone/>
            </a:pPr>
            <a:r>
              <a:rPr lang="en" sz="1800" u="sng">
                <a:solidFill>
                  <a:schemeClr val="hlink"/>
                </a:solidFill>
                <a:hlinkClick r:id="rId3"/>
              </a:rPr>
              <a:t>https://www.fontsquirrel.com/fonts/raleway</a:t>
            </a:r>
            <a:endParaRPr sz="1800"/>
          </a:p>
          <a:p>
            <a:pPr marL="0" lvl="0" indent="0" algn="l" rtl="0">
              <a:lnSpc>
                <a:spcPct val="100000"/>
              </a:lnSpc>
              <a:spcBef>
                <a:spcPts val="600"/>
              </a:spcBef>
              <a:spcAft>
                <a:spcPts val="0"/>
              </a:spcAft>
              <a:buNone/>
            </a:pPr>
            <a:r>
              <a:rPr lang="en" sz="1800" u="sng">
                <a:solidFill>
                  <a:schemeClr val="hlink"/>
                </a:solidFill>
                <a:hlinkClick r:id="rId4"/>
              </a:rPr>
              <a:t>https://www.fontsquirrel.com/fonts/barlow</a:t>
            </a:r>
            <a:endParaRPr sz="1800"/>
          </a:p>
          <a:p>
            <a:pPr marL="0" lvl="0" indent="0" algn="l" rtl="0">
              <a:lnSpc>
                <a:spcPct val="100000"/>
              </a:lnSpc>
              <a:spcBef>
                <a:spcPts val="600"/>
              </a:spcBef>
              <a:spcAft>
                <a:spcPts val="0"/>
              </a:spcAft>
              <a:buNone/>
            </a:pPr>
            <a:endParaRPr sz="1800"/>
          </a:p>
        </p:txBody>
      </p:sp>
      <p:sp>
        <p:nvSpPr>
          <p:cNvPr id="2238" name="Google Shape;2238;p36"/>
          <p:cNvSpPr txBox="1"/>
          <p:nvPr/>
        </p:nvSpPr>
        <p:spPr>
          <a:xfrm>
            <a:off x="457200" y="4400250"/>
            <a:ext cx="8191800" cy="388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4"/>
                </a:solidFill>
                <a:latin typeface="Barlow"/>
                <a:ea typeface="Barlow"/>
                <a:cs typeface="Barlow"/>
                <a:sym typeface="Barlow"/>
              </a:rPr>
              <a:t>You don’t need to keep this slide in your presentation. It’s only here to serve you as a design guide if you need to create new slides or download the fonts to edit the presentation in PowerPoint®</a:t>
            </a:r>
            <a:endParaRPr sz="1200">
              <a:solidFill>
                <a:schemeClr val="accent4"/>
              </a:solidFill>
              <a:latin typeface="Barlow"/>
              <a:ea typeface="Barlow"/>
              <a:cs typeface="Barlow"/>
              <a:sym typeface="Barlow"/>
            </a:endParaRPr>
          </a:p>
          <a:p>
            <a:pPr marL="0" lvl="0" indent="0" algn="l" rtl="0">
              <a:spcBef>
                <a:spcPts val="0"/>
              </a:spcBef>
              <a:spcAft>
                <a:spcPts val="0"/>
              </a:spcAft>
              <a:buClr>
                <a:schemeClr val="dk1"/>
              </a:buClr>
              <a:buSzPts val="1100"/>
              <a:buFont typeface="Arial"/>
              <a:buNone/>
            </a:pPr>
            <a:endParaRPr sz="1200">
              <a:solidFill>
                <a:schemeClr val="accent4"/>
              </a:solidFill>
              <a:latin typeface="Barlow"/>
              <a:ea typeface="Barlow"/>
              <a:cs typeface="Barlow"/>
              <a:sym typeface="Barlow"/>
            </a:endParaRPr>
          </a:p>
          <a:p>
            <a:pPr marL="0" lvl="0" indent="0" algn="l" rtl="0">
              <a:spcBef>
                <a:spcPts val="0"/>
              </a:spcBef>
              <a:spcAft>
                <a:spcPts val="0"/>
              </a:spcAft>
              <a:buNone/>
            </a:pPr>
            <a:endParaRPr sz="1200">
              <a:solidFill>
                <a:schemeClr val="accent4"/>
              </a:solidFill>
              <a:latin typeface="Barlow"/>
              <a:ea typeface="Barlow"/>
              <a:cs typeface="Barlow"/>
              <a:sym typeface="Barlow"/>
            </a:endParaRPr>
          </a:p>
        </p:txBody>
      </p:sp>
      <p:sp>
        <p:nvSpPr>
          <p:cNvPr id="2239" name="Google Shape;2239;p3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2243"/>
        <p:cNvGrpSpPr/>
        <p:nvPr/>
      </p:nvGrpSpPr>
      <p:grpSpPr>
        <a:xfrm>
          <a:off x="0" y="0"/>
          <a:ext cx="0" cy="0"/>
          <a:chOff x="0" y="0"/>
          <a:chExt cx="0" cy="0"/>
        </a:xfrm>
      </p:grpSpPr>
      <p:sp>
        <p:nvSpPr>
          <p:cNvPr id="2244" name="Google Shape;2244;p37"/>
          <p:cNvSpPr txBox="1">
            <a:spLocks noGrp="1"/>
          </p:cNvSpPr>
          <p:nvPr>
            <p:ph type="ctrTitle"/>
          </p:nvPr>
        </p:nvSpPr>
        <p:spPr>
          <a:xfrm>
            <a:off x="1085850" y="2031025"/>
            <a:ext cx="44748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Extra Resources</a:t>
            </a:r>
            <a:endParaRPr/>
          </a:p>
        </p:txBody>
      </p:sp>
      <p:sp>
        <p:nvSpPr>
          <p:cNvPr id="2245" name="Google Shape;2245;p37"/>
          <p:cNvSpPr txBox="1">
            <a:spLocks noGrp="1"/>
          </p:cNvSpPr>
          <p:nvPr>
            <p:ph type="subTitle" idx="1"/>
          </p:nvPr>
        </p:nvSpPr>
        <p:spPr>
          <a:xfrm>
            <a:off x="1085850" y="3287725"/>
            <a:ext cx="44748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For Business Plans, Marketing Plans, Project Proposals, Lessons, etc</a:t>
            </a:r>
            <a:endParaRPr/>
          </a:p>
        </p:txBody>
      </p:sp>
      <p:sp>
        <p:nvSpPr>
          <p:cNvPr id="2246" name="Google Shape;2246;p3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2</a:t>
            </a:r>
            <a:endParaRPr sz="3600" b="1">
              <a:solidFill>
                <a:schemeClr val="lt1"/>
              </a:solidFill>
              <a:latin typeface="Barlow"/>
              <a:ea typeface="Barlow"/>
              <a:cs typeface="Barlow"/>
              <a:sym typeface="Barlo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2250"/>
        <p:cNvGrpSpPr/>
        <p:nvPr/>
      </p:nvGrpSpPr>
      <p:grpSpPr>
        <a:xfrm>
          <a:off x="0" y="0"/>
          <a:ext cx="0" cy="0"/>
          <a:chOff x="0" y="0"/>
          <a:chExt cx="0" cy="0"/>
        </a:xfrm>
      </p:grpSpPr>
      <p:sp>
        <p:nvSpPr>
          <p:cNvPr id="2251" name="Google Shape;2251;p3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Barlow SemiBold"/>
                <a:ea typeface="Barlow SemiBold"/>
                <a:cs typeface="Barlow SemiBold"/>
                <a:sym typeface="Barlow SemiBold"/>
              </a:rPr>
              <a:t>Timeline</a:t>
            </a:r>
            <a:endParaRPr>
              <a:latin typeface="Barlow SemiBold"/>
              <a:ea typeface="Barlow SemiBold"/>
              <a:cs typeface="Barlow SemiBold"/>
              <a:sym typeface="Barlow SemiBold"/>
            </a:endParaRPr>
          </a:p>
        </p:txBody>
      </p:sp>
      <p:sp>
        <p:nvSpPr>
          <p:cNvPr id="2252" name="Google Shape;2252;p3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49</a:t>
            </a:fld>
            <a:endParaRPr/>
          </a:p>
        </p:txBody>
      </p:sp>
      <p:sp>
        <p:nvSpPr>
          <p:cNvPr id="2253" name="Google Shape;2253;p38"/>
          <p:cNvSpPr/>
          <p:nvPr/>
        </p:nvSpPr>
        <p:spPr>
          <a:xfrm>
            <a:off x="7735208"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DEC</a:t>
            </a:r>
            <a:endParaRPr sz="1000">
              <a:solidFill>
                <a:schemeClr val="lt1"/>
              </a:solidFill>
              <a:latin typeface="Barlow"/>
              <a:ea typeface="Barlow"/>
              <a:cs typeface="Barlow"/>
              <a:sym typeface="Barlow"/>
            </a:endParaRPr>
          </a:p>
        </p:txBody>
      </p:sp>
      <p:sp>
        <p:nvSpPr>
          <p:cNvPr id="2254" name="Google Shape;2254;p38"/>
          <p:cNvSpPr/>
          <p:nvPr/>
        </p:nvSpPr>
        <p:spPr>
          <a:xfrm>
            <a:off x="7075124"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NOV</a:t>
            </a:r>
            <a:endParaRPr sz="1000">
              <a:solidFill>
                <a:schemeClr val="lt1"/>
              </a:solidFill>
              <a:latin typeface="Barlow"/>
              <a:ea typeface="Barlow"/>
              <a:cs typeface="Barlow"/>
              <a:sym typeface="Barlow"/>
            </a:endParaRPr>
          </a:p>
        </p:txBody>
      </p:sp>
      <p:sp>
        <p:nvSpPr>
          <p:cNvPr id="2255" name="Google Shape;2255;p38"/>
          <p:cNvSpPr/>
          <p:nvPr/>
        </p:nvSpPr>
        <p:spPr>
          <a:xfrm>
            <a:off x="6415040"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OCT</a:t>
            </a:r>
            <a:endParaRPr sz="1000">
              <a:solidFill>
                <a:schemeClr val="lt1"/>
              </a:solidFill>
              <a:latin typeface="Barlow"/>
              <a:ea typeface="Barlow"/>
              <a:cs typeface="Barlow"/>
              <a:sym typeface="Barlow"/>
            </a:endParaRPr>
          </a:p>
        </p:txBody>
      </p:sp>
      <p:sp>
        <p:nvSpPr>
          <p:cNvPr id="2256" name="Google Shape;2256;p38"/>
          <p:cNvSpPr/>
          <p:nvPr/>
        </p:nvSpPr>
        <p:spPr>
          <a:xfrm>
            <a:off x="575495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SEP</a:t>
            </a:r>
            <a:endParaRPr sz="1000">
              <a:solidFill>
                <a:schemeClr val="lt1"/>
              </a:solidFill>
              <a:latin typeface="Barlow"/>
              <a:ea typeface="Barlow"/>
              <a:cs typeface="Barlow"/>
              <a:sym typeface="Barlow"/>
            </a:endParaRPr>
          </a:p>
        </p:txBody>
      </p:sp>
      <p:sp>
        <p:nvSpPr>
          <p:cNvPr id="2257" name="Google Shape;2257;p38"/>
          <p:cNvSpPr/>
          <p:nvPr/>
        </p:nvSpPr>
        <p:spPr>
          <a:xfrm>
            <a:off x="5094872"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AUG</a:t>
            </a:r>
            <a:endParaRPr sz="1000">
              <a:solidFill>
                <a:schemeClr val="lt1"/>
              </a:solidFill>
              <a:latin typeface="Barlow"/>
              <a:ea typeface="Barlow"/>
              <a:cs typeface="Barlow"/>
              <a:sym typeface="Barlow"/>
            </a:endParaRPr>
          </a:p>
        </p:txBody>
      </p:sp>
      <p:sp>
        <p:nvSpPr>
          <p:cNvPr id="2258" name="Google Shape;2258;p38"/>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JUL</a:t>
            </a:r>
            <a:endParaRPr sz="1000">
              <a:solidFill>
                <a:schemeClr val="lt1"/>
              </a:solidFill>
              <a:latin typeface="Barlow"/>
              <a:ea typeface="Barlow"/>
              <a:cs typeface="Barlow"/>
              <a:sym typeface="Barlow"/>
            </a:endParaRPr>
          </a:p>
        </p:txBody>
      </p:sp>
      <p:sp>
        <p:nvSpPr>
          <p:cNvPr id="2259" name="Google Shape;2259;p38"/>
          <p:cNvSpPr/>
          <p:nvPr/>
        </p:nvSpPr>
        <p:spPr>
          <a:xfrm>
            <a:off x="3774704"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JUN</a:t>
            </a:r>
            <a:endParaRPr sz="1000">
              <a:solidFill>
                <a:schemeClr val="lt1"/>
              </a:solidFill>
              <a:latin typeface="Barlow"/>
              <a:ea typeface="Barlow"/>
              <a:cs typeface="Barlow"/>
              <a:sym typeface="Barlow"/>
            </a:endParaRPr>
          </a:p>
        </p:txBody>
      </p:sp>
      <p:sp>
        <p:nvSpPr>
          <p:cNvPr id="2260" name="Google Shape;2260;p38"/>
          <p:cNvSpPr/>
          <p:nvPr/>
        </p:nvSpPr>
        <p:spPr>
          <a:xfrm>
            <a:off x="3114619"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MAY</a:t>
            </a:r>
            <a:endParaRPr sz="1000">
              <a:solidFill>
                <a:schemeClr val="lt1"/>
              </a:solidFill>
              <a:latin typeface="Barlow"/>
              <a:ea typeface="Barlow"/>
              <a:cs typeface="Barlow"/>
              <a:sym typeface="Barlow"/>
            </a:endParaRPr>
          </a:p>
        </p:txBody>
      </p:sp>
      <p:sp>
        <p:nvSpPr>
          <p:cNvPr id="2261" name="Google Shape;2261;p38"/>
          <p:cNvSpPr/>
          <p:nvPr/>
        </p:nvSpPr>
        <p:spPr>
          <a:xfrm>
            <a:off x="2454535"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APR</a:t>
            </a:r>
            <a:endParaRPr sz="1000">
              <a:solidFill>
                <a:schemeClr val="lt1"/>
              </a:solidFill>
              <a:latin typeface="Barlow"/>
              <a:ea typeface="Barlow"/>
              <a:cs typeface="Barlow"/>
              <a:sym typeface="Barlow"/>
            </a:endParaRPr>
          </a:p>
        </p:txBody>
      </p:sp>
      <p:sp>
        <p:nvSpPr>
          <p:cNvPr id="2262" name="Google Shape;2262;p38"/>
          <p:cNvSpPr/>
          <p:nvPr/>
        </p:nvSpPr>
        <p:spPr>
          <a:xfrm>
            <a:off x="179445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MAR</a:t>
            </a:r>
            <a:endParaRPr sz="1000">
              <a:solidFill>
                <a:schemeClr val="lt1"/>
              </a:solidFill>
              <a:latin typeface="Barlow"/>
              <a:ea typeface="Barlow"/>
              <a:cs typeface="Barlow"/>
              <a:sym typeface="Barlow"/>
            </a:endParaRPr>
          </a:p>
        </p:txBody>
      </p:sp>
      <p:sp>
        <p:nvSpPr>
          <p:cNvPr id="2263" name="Google Shape;2263;p38"/>
          <p:cNvSpPr/>
          <p:nvPr/>
        </p:nvSpPr>
        <p:spPr>
          <a:xfrm>
            <a:off x="1134367"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FEB</a:t>
            </a:r>
            <a:endParaRPr sz="1000">
              <a:solidFill>
                <a:schemeClr val="lt1"/>
              </a:solidFill>
              <a:latin typeface="Barlow"/>
              <a:ea typeface="Barlow"/>
              <a:cs typeface="Barlow"/>
              <a:sym typeface="Barlow"/>
            </a:endParaRPr>
          </a:p>
        </p:txBody>
      </p:sp>
      <p:sp>
        <p:nvSpPr>
          <p:cNvPr id="2264" name="Google Shape;2264;p38"/>
          <p:cNvSpPr/>
          <p:nvPr/>
        </p:nvSpPr>
        <p:spPr>
          <a:xfrm>
            <a:off x="474283"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Barlow"/>
                <a:ea typeface="Barlow"/>
                <a:cs typeface="Barlow"/>
                <a:sym typeface="Barlow"/>
              </a:rPr>
              <a:t>JAN</a:t>
            </a:r>
            <a:endParaRPr sz="1000" dirty="0">
              <a:solidFill>
                <a:schemeClr val="lt1"/>
              </a:solidFill>
              <a:latin typeface="Barlow"/>
              <a:ea typeface="Barlow"/>
              <a:cs typeface="Barlow"/>
              <a:sym typeface="Barlow"/>
            </a:endParaRPr>
          </a:p>
        </p:txBody>
      </p:sp>
      <p:sp>
        <p:nvSpPr>
          <p:cNvPr id="2265" name="Google Shape;2265;p38"/>
          <p:cNvSpPr/>
          <p:nvPr/>
        </p:nvSpPr>
        <p:spPr>
          <a:xfrm>
            <a:off x="0" y="27559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2266" name="Google Shape;2266;p38"/>
          <p:cNvCxnSpPr/>
          <p:nvPr/>
        </p:nvCxnSpPr>
        <p:spPr>
          <a:xfrm rot="10800000">
            <a:off x="76892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2267" name="Google Shape;2267;p38"/>
          <p:cNvSpPr txBox="1"/>
          <p:nvPr/>
        </p:nvSpPr>
        <p:spPr>
          <a:xfrm>
            <a:off x="72790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cxnSp>
        <p:nvCxnSpPr>
          <p:cNvPr id="2268" name="Google Shape;2268;p38"/>
          <p:cNvCxnSpPr/>
          <p:nvPr/>
        </p:nvCxnSpPr>
        <p:spPr>
          <a:xfrm rot="10800000">
            <a:off x="209015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2269" name="Google Shape;2269;p38"/>
          <p:cNvSpPr txBox="1"/>
          <p:nvPr/>
        </p:nvSpPr>
        <p:spPr>
          <a:xfrm>
            <a:off x="205064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Red is the colour of danger and courage</a:t>
            </a:r>
            <a:endParaRPr sz="900">
              <a:solidFill>
                <a:schemeClr val="dk2"/>
              </a:solidFill>
              <a:latin typeface="Barlow"/>
              <a:ea typeface="Barlow"/>
              <a:cs typeface="Barlow"/>
              <a:sym typeface="Barlow"/>
            </a:endParaRPr>
          </a:p>
        </p:txBody>
      </p:sp>
      <p:cxnSp>
        <p:nvCxnSpPr>
          <p:cNvPr id="2270" name="Google Shape;2270;p38"/>
          <p:cNvCxnSpPr/>
          <p:nvPr/>
        </p:nvCxnSpPr>
        <p:spPr>
          <a:xfrm rot="10800000">
            <a:off x="341139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2271" name="Google Shape;2271;p38"/>
          <p:cNvSpPr txBox="1"/>
          <p:nvPr/>
        </p:nvSpPr>
        <p:spPr>
          <a:xfrm>
            <a:off x="337338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Black is the color of ebony and of outer space</a:t>
            </a:r>
            <a:endParaRPr sz="900">
              <a:solidFill>
                <a:schemeClr val="dk2"/>
              </a:solidFill>
              <a:latin typeface="Barlow"/>
              <a:ea typeface="Barlow"/>
              <a:cs typeface="Barlow"/>
              <a:sym typeface="Barlow"/>
            </a:endParaRPr>
          </a:p>
        </p:txBody>
      </p:sp>
      <p:cxnSp>
        <p:nvCxnSpPr>
          <p:cNvPr id="2272" name="Google Shape;2272;p38"/>
          <p:cNvCxnSpPr/>
          <p:nvPr/>
        </p:nvCxnSpPr>
        <p:spPr>
          <a:xfrm rot="10800000">
            <a:off x="473262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2273" name="Google Shape;2273;p38"/>
          <p:cNvSpPr txBox="1"/>
          <p:nvPr/>
        </p:nvSpPr>
        <p:spPr>
          <a:xfrm>
            <a:off x="4696126"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Yellow is the color of gold, butter and ripe lemons</a:t>
            </a:r>
            <a:endParaRPr sz="900">
              <a:solidFill>
                <a:schemeClr val="dk2"/>
              </a:solidFill>
              <a:latin typeface="Barlow"/>
              <a:ea typeface="Barlow"/>
              <a:cs typeface="Barlow"/>
              <a:sym typeface="Barlow"/>
            </a:endParaRPr>
          </a:p>
        </p:txBody>
      </p:sp>
      <p:cxnSp>
        <p:nvCxnSpPr>
          <p:cNvPr id="2274" name="Google Shape;2274;p38"/>
          <p:cNvCxnSpPr/>
          <p:nvPr/>
        </p:nvCxnSpPr>
        <p:spPr>
          <a:xfrm rot="10800000">
            <a:off x="60538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2275" name="Google Shape;2275;p38"/>
          <p:cNvSpPr txBox="1"/>
          <p:nvPr/>
        </p:nvSpPr>
        <p:spPr>
          <a:xfrm>
            <a:off x="601886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White is the color of milk and fresh snow</a:t>
            </a:r>
            <a:endParaRPr sz="900">
              <a:solidFill>
                <a:schemeClr val="dk2"/>
              </a:solidFill>
              <a:latin typeface="Barlow"/>
              <a:ea typeface="Barlow"/>
              <a:cs typeface="Barlow"/>
              <a:sym typeface="Barlow"/>
            </a:endParaRPr>
          </a:p>
        </p:txBody>
      </p:sp>
      <p:cxnSp>
        <p:nvCxnSpPr>
          <p:cNvPr id="2276" name="Google Shape;2276;p38"/>
          <p:cNvCxnSpPr/>
          <p:nvPr/>
        </p:nvCxnSpPr>
        <p:spPr>
          <a:xfrm rot="10800000">
            <a:off x="737509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2277" name="Google Shape;2277;p38"/>
          <p:cNvSpPr txBox="1"/>
          <p:nvPr/>
        </p:nvSpPr>
        <p:spPr>
          <a:xfrm>
            <a:off x="734161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cxnSp>
        <p:nvCxnSpPr>
          <p:cNvPr id="2278" name="Google Shape;2278;p38"/>
          <p:cNvCxnSpPr/>
          <p:nvPr/>
        </p:nvCxnSpPr>
        <p:spPr>
          <a:xfrm rot="10800000">
            <a:off x="14396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2279" name="Google Shape;2279;p38"/>
          <p:cNvSpPr txBox="1"/>
          <p:nvPr/>
        </p:nvSpPr>
        <p:spPr>
          <a:xfrm>
            <a:off x="1369548"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Yellow is the color of gold, butter and ripe lemons</a:t>
            </a:r>
            <a:endParaRPr sz="900">
              <a:solidFill>
                <a:schemeClr val="dk2"/>
              </a:solidFill>
              <a:latin typeface="Barlow"/>
              <a:ea typeface="Barlow"/>
              <a:cs typeface="Barlow"/>
              <a:sym typeface="Barlow"/>
            </a:endParaRPr>
          </a:p>
        </p:txBody>
      </p:sp>
      <p:cxnSp>
        <p:nvCxnSpPr>
          <p:cNvPr id="2280" name="Google Shape;2280;p38"/>
          <p:cNvCxnSpPr/>
          <p:nvPr/>
        </p:nvCxnSpPr>
        <p:spPr>
          <a:xfrm rot="10800000">
            <a:off x="276092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2281" name="Google Shape;2281;p38"/>
          <p:cNvSpPr txBox="1"/>
          <p:nvPr/>
        </p:nvSpPr>
        <p:spPr>
          <a:xfrm>
            <a:off x="2699944"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White is the color of milk and fresh snow</a:t>
            </a:r>
            <a:endParaRPr sz="900">
              <a:solidFill>
                <a:schemeClr val="dk2"/>
              </a:solidFill>
              <a:latin typeface="Barlow"/>
              <a:ea typeface="Barlow"/>
              <a:cs typeface="Barlow"/>
              <a:sym typeface="Barlow"/>
            </a:endParaRPr>
          </a:p>
        </p:txBody>
      </p:sp>
      <p:cxnSp>
        <p:nvCxnSpPr>
          <p:cNvPr id="2282" name="Google Shape;2282;p38"/>
          <p:cNvCxnSpPr/>
          <p:nvPr/>
        </p:nvCxnSpPr>
        <p:spPr>
          <a:xfrm rot="10800000">
            <a:off x="40821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2283" name="Google Shape;2283;p38"/>
          <p:cNvSpPr txBox="1"/>
          <p:nvPr/>
        </p:nvSpPr>
        <p:spPr>
          <a:xfrm>
            <a:off x="403033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cxnSp>
        <p:nvCxnSpPr>
          <p:cNvPr id="2284" name="Google Shape;2284;p38"/>
          <p:cNvCxnSpPr/>
          <p:nvPr/>
        </p:nvCxnSpPr>
        <p:spPr>
          <a:xfrm rot="10800000">
            <a:off x="540339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2285" name="Google Shape;2285;p38"/>
          <p:cNvSpPr txBox="1"/>
          <p:nvPr/>
        </p:nvSpPr>
        <p:spPr>
          <a:xfrm>
            <a:off x="5360735"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Red is the colour of danger and courage</a:t>
            </a:r>
            <a:endParaRPr sz="900">
              <a:solidFill>
                <a:schemeClr val="dk2"/>
              </a:solidFill>
              <a:latin typeface="Barlow"/>
              <a:ea typeface="Barlow"/>
              <a:cs typeface="Barlow"/>
              <a:sym typeface="Barlow"/>
            </a:endParaRPr>
          </a:p>
        </p:txBody>
      </p:sp>
      <p:cxnSp>
        <p:nvCxnSpPr>
          <p:cNvPr id="2286" name="Google Shape;2286;p38"/>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2287" name="Google Shape;2287;p38"/>
          <p:cNvSpPr txBox="1"/>
          <p:nvPr/>
        </p:nvSpPr>
        <p:spPr>
          <a:xfrm>
            <a:off x="6691131"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Black is the color of ebony and of outer space</a:t>
            </a:r>
            <a:endParaRPr sz="900">
              <a:solidFill>
                <a:schemeClr val="dk2"/>
              </a:solidFill>
              <a:latin typeface="Barlow"/>
              <a:ea typeface="Barlow"/>
              <a:cs typeface="Barlow"/>
              <a:sym typeface="Barlow"/>
            </a:endParaRPr>
          </a:p>
        </p:txBody>
      </p:sp>
      <p:cxnSp>
        <p:nvCxnSpPr>
          <p:cNvPr id="2288" name="Google Shape;2288;p38"/>
          <p:cNvCxnSpPr/>
          <p:nvPr/>
        </p:nvCxnSpPr>
        <p:spPr>
          <a:xfrm rot="10800000">
            <a:off x="804586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2289" name="Google Shape;2289;p38"/>
          <p:cNvSpPr txBox="1"/>
          <p:nvPr/>
        </p:nvSpPr>
        <p:spPr>
          <a:xfrm>
            <a:off x="8008073" y="3648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Yellow is the color of gold, butter and ripe lemons</a:t>
            </a:r>
            <a:endParaRPr sz="900">
              <a:solidFill>
                <a:schemeClr val="dk2"/>
              </a:solidFill>
              <a:latin typeface="Barlow"/>
              <a:ea typeface="Barlow"/>
              <a:cs typeface="Barlow"/>
              <a:sym typeface="Barlo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855726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Acquirer, Sub-acquirer and Payment Gateway</a:t>
            </a:r>
            <a:endParaRPr dirty="0"/>
          </a:p>
        </p:txBody>
      </p:sp>
      <p:sp>
        <p:nvSpPr>
          <p:cNvPr id="998" name="Google Shape;998;p20"/>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pt-BR" b="1" dirty="0" err="1"/>
              <a:t>Acquirer</a:t>
            </a:r>
            <a:endParaRPr b="1" dirty="0"/>
          </a:p>
          <a:p>
            <a:pPr marL="0" lvl="0" indent="0" algn="l" rtl="0">
              <a:spcBef>
                <a:spcPts val="600"/>
              </a:spcBef>
              <a:spcAft>
                <a:spcPts val="0"/>
              </a:spcAft>
              <a:buNone/>
            </a:pPr>
            <a:r>
              <a:rPr lang="en-US" dirty="0"/>
              <a:t>Responsible for processing payments, meaning that it processes credit card payments on behalf of a merchant. </a:t>
            </a:r>
            <a:endParaRPr dirty="0"/>
          </a:p>
        </p:txBody>
      </p:sp>
      <p:sp>
        <p:nvSpPr>
          <p:cNvPr id="999" name="Google Shape;999;p20"/>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Sub-Acquirer</a:t>
            </a:r>
            <a:endParaRPr b="1" dirty="0"/>
          </a:p>
          <a:p>
            <a:pPr marL="0" lvl="0" indent="0" algn="l" rtl="0">
              <a:spcBef>
                <a:spcPts val="600"/>
              </a:spcBef>
              <a:spcAft>
                <a:spcPts val="0"/>
              </a:spcAft>
              <a:buNone/>
            </a:pPr>
            <a:r>
              <a:rPr lang="en-US" dirty="0"/>
              <a:t>Is a company that processes payments and transmits the generated data to the other players involved in the payment flow</a:t>
            </a:r>
            <a:r>
              <a:rPr lang="en" dirty="0"/>
              <a:t>.</a:t>
            </a:r>
            <a:endParaRPr dirty="0"/>
          </a:p>
        </p:txBody>
      </p:sp>
      <p:sp>
        <p:nvSpPr>
          <p:cNvPr id="1000" name="Google Shape;1000;p20"/>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Payment Gateway</a:t>
            </a:r>
            <a:endParaRPr b="1" dirty="0"/>
          </a:p>
          <a:p>
            <a:pPr marL="0" lvl="0" indent="0" algn="l" rtl="0">
              <a:spcBef>
                <a:spcPts val="600"/>
              </a:spcBef>
              <a:spcAft>
                <a:spcPts val="0"/>
              </a:spcAft>
              <a:buNone/>
            </a:pPr>
            <a:r>
              <a:rPr lang="en-US" dirty="0"/>
              <a:t>It is a system that transmits the data of purchases made at a store</a:t>
            </a:r>
            <a:r>
              <a:rPr lang="en" dirty="0"/>
              <a:t>. </a:t>
            </a:r>
            <a:endParaRPr dirty="0"/>
          </a:p>
          <a:p>
            <a:pPr marL="0" lvl="0" indent="0" algn="l" rtl="0">
              <a:spcBef>
                <a:spcPts val="600"/>
              </a:spcBef>
              <a:spcAft>
                <a:spcPts val="0"/>
              </a:spcAft>
              <a:buNone/>
            </a:pPr>
            <a:endParaRPr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1460493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2293"/>
        <p:cNvGrpSpPr/>
        <p:nvPr/>
      </p:nvGrpSpPr>
      <p:grpSpPr>
        <a:xfrm>
          <a:off x="0" y="0"/>
          <a:ext cx="0" cy="0"/>
          <a:chOff x="0" y="0"/>
          <a:chExt cx="0" cy="0"/>
        </a:xfrm>
      </p:grpSpPr>
      <p:sp>
        <p:nvSpPr>
          <p:cNvPr id="2294" name="Google Shape;2294;p39"/>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Roadmap</a:t>
            </a:r>
            <a:endParaRPr/>
          </a:p>
        </p:txBody>
      </p:sp>
      <p:sp>
        <p:nvSpPr>
          <p:cNvPr id="2295" name="Google Shape;2295;p3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50</a:t>
            </a:fld>
            <a:endParaRPr/>
          </a:p>
        </p:txBody>
      </p:sp>
      <p:sp>
        <p:nvSpPr>
          <p:cNvPr id="2296" name="Google Shape;2296;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97" name="Google Shape;2297;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2298" name="Google Shape;2298;p39"/>
          <p:cNvGrpSpPr/>
          <p:nvPr/>
        </p:nvGrpSpPr>
        <p:grpSpPr>
          <a:xfrm>
            <a:off x="1786339" y="1703401"/>
            <a:ext cx="473400" cy="473400"/>
            <a:chOff x="1786339" y="1703401"/>
            <a:chExt cx="473400" cy="473400"/>
          </a:xfrm>
        </p:grpSpPr>
        <p:sp>
          <p:nvSpPr>
            <p:cNvPr id="2299" name="Google Shape;2299;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0" name="Google Shape;2300;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1</a:t>
              </a:r>
              <a:endParaRPr sz="600">
                <a:solidFill>
                  <a:schemeClr val="dk2"/>
                </a:solidFill>
                <a:latin typeface="Barlow"/>
                <a:ea typeface="Barlow"/>
                <a:cs typeface="Barlow"/>
                <a:sym typeface="Barlow"/>
              </a:endParaRPr>
            </a:p>
          </p:txBody>
        </p:sp>
      </p:grpSp>
      <p:grpSp>
        <p:nvGrpSpPr>
          <p:cNvPr id="2301" name="Google Shape;2301;p39"/>
          <p:cNvGrpSpPr/>
          <p:nvPr/>
        </p:nvGrpSpPr>
        <p:grpSpPr>
          <a:xfrm>
            <a:off x="3814414" y="1703401"/>
            <a:ext cx="473400" cy="473400"/>
            <a:chOff x="3814414" y="1703401"/>
            <a:chExt cx="473400" cy="473400"/>
          </a:xfrm>
        </p:grpSpPr>
        <p:sp>
          <p:nvSpPr>
            <p:cNvPr id="2302" name="Google Shape;2302;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3" name="Google Shape;2303;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3</a:t>
              </a:r>
              <a:endParaRPr sz="600">
                <a:solidFill>
                  <a:schemeClr val="dk2"/>
                </a:solidFill>
                <a:latin typeface="Barlow"/>
                <a:ea typeface="Barlow"/>
                <a:cs typeface="Barlow"/>
                <a:sym typeface="Barlow"/>
              </a:endParaRPr>
            </a:p>
          </p:txBody>
        </p:sp>
      </p:grpSp>
      <p:grpSp>
        <p:nvGrpSpPr>
          <p:cNvPr id="2304" name="Google Shape;2304;p39"/>
          <p:cNvGrpSpPr/>
          <p:nvPr/>
        </p:nvGrpSpPr>
        <p:grpSpPr>
          <a:xfrm>
            <a:off x="5842489" y="1703401"/>
            <a:ext cx="473400" cy="473400"/>
            <a:chOff x="5842489" y="1703401"/>
            <a:chExt cx="473400" cy="473400"/>
          </a:xfrm>
        </p:grpSpPr>
        <p:sp>
          <p:nvSpPr>
            <p:cNvPr id="2305" name="Google Shape;2305;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6" name="Google Shape;2306;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5</a:t>
              </a:r>
              <a:endParaRPr sz="600">
                <a:solidFill>
                  <a:schemeClr val="dk2"/>
                </a:solidFill>
                <a:latin typeface="Barlow"/>
                <a:ea typeface="Barlow"/>
                <a:cs typeface="Barlow"/>
                <a:sym typeface="Barlow"/>
              </a:endParaRPr>
            </a:p>
          </p:txBody>
        </p:sp>
      </p:grpSp>
      <p:grpSp>
        <p:nvGrpSpPr>
          <p:cNvPr id="2307" name="Google Shape;2307;p39"/>
          <p:cNvGrpSpPr/>
          <p:nvPr/>
        </p:nvGrpSpPr>
        <p:grpSpPr>
          <a:xfrm>
            <a:off x="6880814" y="3576300"/>
            <a:ext cx="473400" cy="473400"/>
            <a:chOff x="6880814" y="3576300"/>
            <a:chExt cx="473400" cy="473400"/>
          </a:xfrm>
        </p:grpSpPr>
        <p:sp>
          <p:nvSpPr>
            <p:cNvPr id="2308" name="Google Shape;2308;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9" name="Google Shape;2309;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6</a:t>
              </a:r>
              <a:endParaRPr sz="600">
                <a:solidFill>
                  <a:schemeClr val="dk2"/>
                </a:solidFill>
                <a:latin typeface="Barlow"/>
                <a:ea typeface="Barlow"/>
                <a:cs typeface="Barlow"/>
                <a:sym typeface="Barlow"/>
              </a:endParaRPr>
            </a:p>
          </p:txBody>
        </p:sp>
      </p:grpSp>
      <p:grpSp>
        <p:nvGrpSpPr>
          <p:cNvPr id="2310" name="Google Shape;2310;p39"/>
          <p:cNvGrpSpPr/>
          <p:nvPr/>
        </p:nvGrpSpPr>
        <p:grpSpPr>
          <a:xfrm>
            <a:off x="4852739" y="3576300"/>
            <a:ext cx="473400" cy="473400"/>
            <a:chOff x="4852739" y="3576300"/>
            <a:chExt cx="473400" cy="473400"/>
          </a:xfrm>
        </p:grpSpPr>
        <p:sp>
          <p:nvSpPr>
            <p:cNvPr id="2311" name="Google Shape;2311;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12" name="Google Shape;2312;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4</a:t>
              </a:r>
              <a:endParaRPr sz="600">
                <a:solidFill>
                  <a:schemeClr val="dk2"/>
                </a:solidFill>
                <a:latin typeface="Barlow"/>
                <a:ea typeface="Barlow"/>
                <a:cs typeface="Barlow"/>
                <a:sym typeface="Barlow"/>
              </a:endParaRPr>
            </a:p>
          </p:txBody>
        </p:sp>
      </p:grpSp>
      <p:grpSp>
        <p:nvGrpSpPr>
          <p:cNvPr id="2313" name="Google Shape;2313;p39"/>
          <p:cNvGrpSpPr/>
          <p:nvPr/>
        </p:nvGrpSpPr>
        <p:grpSpPr>
          <a:xfrm>
            <a:off x="2824664" y="3576300"/>
            <a:ext cx="473400" cy="473400"/>
            <a:chOff x="2824664" y="3576300"/>
            <a:chExt cx="473400" cy="473400"/>
          </a:xfrm>
        </p:grpSpPr>
        <p:sp>
          <p:nvSpPr>
            <p:cNvPr id="2314" name="Google Shape;2314;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15" name="Google Shape;2315;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2</a:t>
              </a:r>
              <a:endParaRPr sz="600">
                <a:solidFill>
                  <a:schemeClr val="dk2"/>
                </a:solidFill>
                <a:latin typeface="Barlow"/>
                <a:ea typeface="Barlow"/>
                <a:cs typeface="Barlow"/>
                <a:sym typeface="Barlow"/>
              </a:endParaRPr>
            </a:p>
          </p:txBody>
        </p:sp>
      </p:grpSp>
      <p:sp>
        <p:nvSpPr>
          <p:cNvPr id="2316" name="Google Shape;2316;p39"/>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sp>
        <p:nvSpPr>
          <p:cNvPr id="2317" name="Google Shape;2317;p39"/>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Red is the colour of danger and courage</a:t>
            </a:r>
            <a:endParaRPr sz="900">
              <a:solidFill>
                <a:schemeClr val="dk2"/>
              </a:solidFill>
              <a:latin typeface="Barlow"/>
              <a:ea typeface="Barlow"/>
              <a:cs typeface="Barlow"/>
              <a:sym typeface="Barlow"/>
            </a:endParaRPr>
          </a:p>
        </p:txBody>
      </p:sp>
      <p:sp>
        <p:nvSpPr>
          <p:cNvPr id="2318" name="Google Shape;2318;p39"/>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Black is the color of ebony and of outer space</a:t>
            </a:r>
            <a:endParaRPr sz="900">
              <a:solidFill>
                <a:schemeClr val="dk2"/>
              </a:solidFill>
              <a:latin typeface="Barlow"/>
              <a:ea typeface="Barlow"/>
              <a:cs typeface="Barlow"/>
              <a:sym typeface="Barlow"/>
            </a:endParaRPr>
          </a:p>
        </p:txBody>
      </p:sp>
      <p:sp>
        <p:nvSpPr>
          <p:cNvPr id="2319" name="Google Shape;2319;p39"/>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Yellow is the color of gold, butter and ripe lemons</a:t>
            </a:r>
            <a:endParaRPr sz="900">
              <a:solidFill>
                <a:schemeClr val="dk2"/>
              </a:solidFill>
              <a:latin typeface="Barlow"/>
              <a:ea typeface="Barlow"/>
              <a:cs typeface="Barlow"/>
              <a:sym typeface="Barlow"/>
            </a:endParaRPr>
          </a:p>
        </p:txBody>
      </p:sp>
      <p:sp>
        <p:nvSpPr>
          <p:cNvPr id="2320" name="Google Shape;2320;p39"/>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White is the color of milk and fresh snow</a:t>
            </a:r>
            <a:endParaRPr sz="900">
              <a:solidFill>
                <a:schemeClr val="dk2"/>
              </a:solidFill>
              <a:latin typeface="Barlow"/>
              <a:ea typeface="Barlow"/>
              <a:cs typeface="Barlow"/>
              <a:sym typeface="Barlow"/>
            </a:endParaRPr>
          </a:p>
        </p:txBody>
      </p:sp>
      <p:sp>
        <p:nvSpPr>
          <p:cNvPr id="2321" name="Google Shape;2321;p39"/>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2325"/>
        <p:cNvGrpSpPr/>
        <p:nvPr/>
      </p:nvGrpSpPr>
      <p:grpSpPr>
        <a:xfrm>
          <a:off x="0" y="0"/>
          <a:ext cx="0" cy="0"/>
          <a:chOff x="0" y="0"/>
          <a:chExt cx="0" cy="0"/>
        </a:xfrm>
      </p:grpSpPr>
      <p:sp>
        <p:nvSpPr>
          <p:cNvPr id="2326" name="Google Shape;2326;p40"/>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Gantt chart</a:t>
            </a:r>
            <a:endParaRPr/>
          </a:p>
        </p:txBody>
      </p:sp>
      <p:sp>
        <p:nvSpPr>
          <p:cNvPr id="2327" name="Google Shape;2327;p4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51</a:t>
            </a:fld>
            <a:endParaRPr/>
          </a:p>
        </p:txBody>
      </p:sp>
      <p:graphicFrame>
        <p:nvGraphicFramePr>
          <p:cNvPr id="2328" name="Google Shape;2328;p40"/>
          <p:cNvGraphicFramePr/>
          <p:nvPr/>
        </p:nvGraphicFramePr>
        <p:xfrm>
          <a:off x="392525" y="1564481"/>
          <a:ext cx="8382600" cy="3197750"/>
        </p:xfrm>
        <a:graphic>
          <a:graphicData uri="http://schemas.openxmlformats.org/drawingml/2006/table">
            <a:tbl>
              <a:tblPr>
                <a:noFill/>
                <a:tableStyleId>{11E2214B-EEA6-4F0E-851E-DA328E0D34B4}</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319775">
                <a:tc>
                  <a:txBody>
                    <a:bodyPr/>
                    <a:lstStyle/>
                    <a:p>
                      <a:pPr marL="0" lvl="0" indent="0" algn="l" rtl="0">
                        <a:spcBef>
                          <a:spcPts val="0"/>
                        </a:spcBef>
                        <a:spcAft>
                          <a:spcPts val="0"/>
                        </a:spcAft>
                        <a:buNone/>
                      </a:pPr>
                      <a:endParaRPr sz="800">
                        <a:solidFill>
                          <a:schemeClr val="dk2"/>
                        </a:solidFill>
                        <a:latin typeface="Barlow"/>
                        <a:ea typeface="Barlow"/>
                        <a:cs typeface="Barlow"/>
                        <a:sym typeface="Barlow"/>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Barlow"/>
                          <a:ea typeface="Barlow"/>
                          <a:cs typeface="Barlow"/>
                          <a:sym typeface="Barlow"/>
                        </a:rPr>
                        <a:t>Week 1</a:t>
                      </a:r>
                      <a:endParaRPr sz="800" b="1">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7">
                  <a:txBody>
                    <a:bodyPr/>
                    <a:lstStyle/>
                    <a:p>
                      <a:pPr marL="0" lvl="0" indent="0" algn="ctr" rtl="0">
                        <a:spcBef>
                          <a:spcPts val="0"/>
                        </a:spcBef>
                        <a:spcAft>
                          <a:spcPts val="0"/>
                        </a:spcAft>
                        <a:buNone/>
                      </a:pPr>
                      <a:r>
                        <a:rPr lang="en" sz="800" b="1">
                          <a:solidFill>
                            <a:schemeClr val="dk2"/>
                          </a:solidFill>
                          <a:latin typeface="Barlow"/>
                          <a:ea typeface="Barlow"/>
                          <a:cs typeface="Barlow"/>
                          <a:sym typeface="Barlow"/>
                        </a:rPr>
                        <a:t>Week 2</a:t>
                      </a:r>
                      <a:endParaRPr sz="800" b="1">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19775">
                <a:tc>
                  <a:txBody>
                    <a:bodyPr/>
                    <a:lstStyle/>
                    <a:p>
                      <a:pPr marL="0" lvl="0" indent="0" algn="l" rtl="0">
                        <a:spcBef>
                          <a:spcPts val="0"/>
                        </a:spcBef>
                        <a:spcAft>
                          <a:spcPts val="0"/>
                        </a:spcAft>
                        <a:buNone/>
                      </a:pPr>
                      <a:endParaRPr sz="800">
                        <a:solidFill>
                          <a:schemeClr val="dk2"/>
                        </a:solidFill>
                        <a:latin typeface="Barlow"/>
                        <a:ea typeface="Barlow"/>
                        <a:cs typeface="Barlow"/>
                        <a:sym typeface="Barlow"/>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2</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3</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4</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5</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6</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7</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8</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9</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10</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11</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12</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13</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14</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19775">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Task 1</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2</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Barlow"/>
                          <a:ea typeface="Barlow"/>
                          <a:cs typeface="Barlow"/>
                          <a:sym typeface="Barlow"/>
                        </a:rPr>
                        <a:t>◆</a:t>
                      </a: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3</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4</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Barlow"/>
                          <a:ea typeface="Barlow"/>
                          <a:cs typeface="Barlow"/>
                          <a:sym typeface="Barlow"/>
                        </a:rPr>
                        <a:t>◆</a:t>
                      </a: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5</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Barlow"/>
                          <a:ea typeface="Barlow"/>
                          <a:cs typeface="Barlow"/>
                          <a:sym typeface="Barlow"/>
                        </a:rPr>
                        <a:t>◆</a:t>
                      </a: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6</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7</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8</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2332"/>
        <p:cNvGrpSpPr/>
        <p:nvPr/>
      </p:nvGrpSpPr>
      <p:grpSpPr>
        <a:xfrm>
          <a:off x="0" y="0"/>
          <a:ext cx="0" cy="0"/>
          <a:chOff x="0" y="0"/>
          <a:chExt cx="0" cy="0"/>
        </a:xfrm>
      </p:grpSpPr>
      <p:sp>
        <p:nvSpPr>
          <p:cNvPr id="2333" name="Google Shape;2333;p41"/>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SWOT Analysis</a:t>
            </a:r>
            <a:endParaRPr/>
          </a:p>
        </p:txBody>
      </p:sp>
      <p:sp>
        <p:nvSpPr>
          <p:cNvPr id="2334" name="Google Shape;2334;p4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52</a:t>
            </a:fld>
            <a:endParaRPr/>
          </a:p>
        </p:txBody>
      </p:sp>
      <p:sp>
        <p:nvSpPr>
          <p:cNvPr id="2335" name="Google Shape;2335;p41"/>
          <p:cNvSpPr/>
          <p:nvPr/>
        </p:nvSpPr>
        <p:spPr>
          <a:xfrm>
            <a:off x="484400" y="1363400"/>
            <a:ext cx="4012800" cy="15846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Barlow"/>
                <a:ea typeface="Barlow"/>
                <a:cs typeface="Barlow"/>
                <a:sym typeface="Barlow"/>
              </a:rPr>
              <a:t>STRENGTHS</a:t>
            </a:r>
            <a:endParaRPr b="1">
              <a:solidFill>
                <a:schemeClr val="dk1"/>
              </a:solidFill>
              <a:latin typeface="Barlow"/>
              <a:ea typeface="Barlow"/>
              <a:cs typeface="Barlow"/>
              <a:sym typeface="Barlow"/>
            </a:endParaRPr>
          </a:p>
          <a:p>
            <a:pPr marL="0" lvl="0" indent="0" algn="l" rtl="0">
              <a:spcBef>
                <a:spcPts val="600"/>
              </a:spcBef>
              <a:spcAft>
                <a:spcPts val="600"/>
              </a:spcAft>
              <a:buNone/>
            </a:pPr>
            <a:r>
              <a:rPr lang="en">
                <a:solidFill>
                  <a:schemeClr val="dk1"/>
                </a:solidFill>
                <a:latin typeface="Barlow"/>
                <a:ea typeface="Barlow"/>
                <a:cs typeface="Barlow"/>
                <a:sym typeface="Barlow"/>
              </a:rPr>
              <a:t>Blue is the colour of the clear sky and the deep sea</a:t>
            </a:r>
            <a:endParaRPr>
              <a:solidFill>
                <a:schemeClr val="dk1"/>
              </a:solidFill>
              <a:latin typeface="Barlow"/>
              <a:ea typeface="Barlow"/>
              <a:cs typeface="Barlow"/>
              <a:sym typeface="Barlow"/>
            </a:endParaRPr>
          </a:p>
        </p:txBody>
      </p:sp>
      <p:sp>
        <p:nvSpPr>
          <p:cNvPr id="2336" name="Google Shape;2336;p41"/>
          <p:cNvSpPr/>
          <p:nvPr/>
        </p:nvSpPr>
        <p:spPr>
          <a:xfrm>
            <a:off x="4663070" y="1363400"/>
            <a:ext cx="4012800" cy="15846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Barlow"/>
                <a:ea typeface="Barlow"/>
                <a:cs typeface="Barlow"/>
                <a:sym typeface="Barlow"/>
              </a:rPr>
              <a:t>WEAKNESSES</a:t>
            </a:r>
            <a:endParaRPr b="1">
              <a:solidFill>
                <a:schemeClr val="dk1"/>
              </a:solidFill>
              <a:latin typeface="Barlow"/>
              <a:ea typeface="Barlow"/>
              <a:cs typeface="Barlow"/>
              <a:sym typeface="Barlow"/>
            </a:endParaRPr>
          </a:p>
          <a:p>
            <a:pPr marL="0" lvl="0" indent="0" algn="r" rtl="0">
              <a:spcBef>
                <a:spcPts val="600"/>
              </a:spcBef>
              <a:spcAft>
                <a:spcPts val="600"/>
              </a:spcAft>
              <a:buNone/>
            </a:pPr>
            <a:r>
              <a:rPr lang="en">
                <a:solidFill>
                  <a:schemeClr val="dk1"/>
                </a:solidFill>
                <a:latin typeface="Barlow"/>
                <a:ea typeface="Barlow"/>
                <a:cs typeface="Barlow"/>
                <a:sym typeface="Barlow"/>
              </a:rPr>
              <a:t>Yellow is the color of gold, butter and ripe lemons</a:t>
            </a:r>
            <a:endParaRPr>
              <a:solidFill>
                <a:schemeClr val="dk1"/>
              </a:solidFill>
              <a:latin typeface="Barlow"/>
              <a:ea typeface="Barlow"/>
              <a:cs typeface="Barlow"/>
              <a:sym typeface="Barlow"/>
            </a:endParaRPr>
          </a:p>
        </p:txBody>
      </p:sp>
      <p:sp>
        <p:nvSpPr>
          <p:cNvPr id="2337" name="Google Shape;2337;p41"/>
          <p:cNvSpPr/>
          <p:nvPr/>
        </p:nvSpPr>
        <p:spPr>
          <a:xfrm>
            <a:off x="484400" y="3121900"/>
            <a:ext cx="4012800" cy="15846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Barlow"/>
              <a:ea typeface="Barlow"/>
              <a:cs typeface="Barlow"/>
              <a:sym typeface="Barlow"/>
            </a:endParaRPr>
          </a:p>
          <a:p>
            <a:pPr marL="0" lvl="0" indent="0" algn="l" rtl="0">
              <a:spcBef>
                <a:spcPts val="600"/>
              </a:spcBef>
              <a:spcAft>
                <a:spcPts val="0"/>
              </a:spcAft>
              <a:buClr>
                <a:schemeClr val="dk1"/>
              </a:buClr>
              <a:buSzPts val="1100"/>
              <a:buFont typeface="Arial"/>
              <a:buNone/>
            </a:pPr>
            <a:r>
              <a:rPr lang="en">
                <a:solidFill>
                  <a:schemeClr val="dk1"/>
                </a:solidFill>
                <a:latin typeface="Barlow"/>
                <a:ea typeface="Barlow"/>
                <a:cs typeface="Barlow"/>
                <a:sym typeface="Barlow"/>
              </a:rPr>
              <a:t>Black is the color of ebony and of outer space</a:t>
            </a:r>
            <a:endParaRPr>
              <a:solidFill>
                <a:schemeClr val="dk1"/>
              </a:solidFill>
              <a:latin typeface="Barlow"/>
              <a:ea typeface="Barlow"/>
              <a:cs typeface="Barlow"/>
              <a:sym typeface="Barlow"/>
            </a:endParaRPr>
          </a:p>
          <a:p>
            <a:pPr marL="0" lvl="0" indent="0" algn="l" rtl="0">
              <a:spcBef>
                <a:spcPts val="600"/>
              </a:spcBef>
              <a:spcAft>
                <a:spcPts val="600"/>
              </a:spcAft>
              <a:buClr>
                <a:schemeClr val="dk1"/>
              </a:buClr>
              <a:buSzPts val="1100"/>
              <a:buFont typeface="Arial"/>
              <a:buNone/>
            </a:pPr>
            <a:r>
              <a:rPr lang="en" b="1">
                <a:solidFill>
                  <a:schemeClr val="dk1"/>
                </a:solidFill>
                <a:latin typeface="Barlow"/>
                <a:ea typeface="Barlow"/>
                <a:cs typeface="Barlow"/>
                <a:sym typeface="Barlow"/>
              </a:rPr>
              <a:t>OPPORTUNITIES</a:t>
            </a:r>
            <a:endParaRPr>
              <a:solidFill>
                <a:schemeClr val="dk1"/>
              </a:solidFill>
              <a:latin typeface="Barlow"/>
              <a:ea typeface="Barlow"/>
              <a:cs typeface="Barlow"/>
              <a:sym typeface="Barlow"/>
            </a:endParaRPr>
          </a:p>
        </p:txBody>
      </p:sp>
      <p:sp>
        <p:nvSpPr>
          <p:cNvPr id="2338" name="Google Shape;2338;p41"/>
          <p:cNvSpPr/>
          <p:nvPr/>
        </p:nvSpPr>
        <p:spPr>
          <a:xfrm>
            <a:off x="4663070" y="3121900"/>
            <a:ext cx="4012800" cy="15846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White is the color of milk and fresh snow</a:t>
            </a:r>
            <a:endParaRPr>
              <a:solidFill>
                <a:schemeClr val="dk1"/>
              </a:solidFill>
              <a:latin typeface="Barlow"/>
              <a:ea typeface="Barlow"/>
              <a:cs typeface="Barlow"/>
              <a:sym typeface="Barlow"/>
            </a:endParaRPr>
          </a:p>
          <a:p>
            <a:pPr marL="0" lvl="0" indent="0" algn="r" rtl="0">
              <a:spcBef>
                <a:spcPts val="600"/>
              </a:spcBef>
              <a:spcAft>
                <a:spcPts val="600"/>
              </a:spcAft>
              <a:buNone/>
            </a:pPr>
            <a:r>
              <a:rPr lang="en" b="1">
                <a:solidFill>
                  <a:schemeClr val="dk1"/>
                </a:solidFill>
                <a:latin typeface="Barlow"/>
                <a:ea typeface="Barlow"/>
                <a:cs typeface="Barlow"/>
                <a:sym typeface="Barlow"/>
              </a:rPr>
              <a:t>THREATS</a:t>
            </a:r>
            <a:endParaRPr>
              <a:solidFill>
                <a:schemeClr val="dk1"/>
              </a:solidFill>
              <a:latin typeface="Barlow"/>
              <a:ea typeface="Barlow"/>
              <a:cs typeface="Barlow"/>
              <a:sym typeface="Barlow"/>
            </a:endParaRPr>
          </a:p>
        </p:txBody>
      </p:sp>
      <p:sp>
        <p:nvSpPr>
          <p:cNvPr id="2339" name="Google Shape;2339;p41"/>
          <p:cNvSpPr/>
          <p:nvPr/>
        </p:nvSpPr>
        <p:spPr>
          <a:xfrm>
            <a:off x="3285625" y="1738389"/>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1"/>
          <p:cNvSpPr/>
          <p:nvPr/>
        </p:nvSpPr>
        <p:spPr>
          <a:xfrm rot="5400000">
            <a:off x="3459879" y="1738389"/>
            <a:ext cx="2417100" cy="24171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1"/>
          <p:cNvSpPr/>
          <p:nvPr/>
        </p:nvSpPr>
        <p:spPr>
          <a:xfrm rot="10800000">
            <a:off x="3459879" y="1914006"/>
            <a:ext cx="2417100" cy="2417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1"/>
          <p:cNvSpPr/>
          <p:nvPr/>
        </p:nvSpPr>
        <p:spPr>
          <a:xfrm rot="-5400000">
            <a:off x="3285625" y="1914006"/>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1"/>
          <p:cNvSpPr/>
          <p:nvPr/>
        </p:nvSpPr>
        <p:spPr>
          <a:xfrm>
            <a:off x="3842100" y="2242577"/>
            <a:ext cx="346481" cy="446525"/>
          </a:xfrm>
          <a:prstGeom prst="rect">
            <a:avLst/>
          </a:prstGeom>
        </p:spPr>
        <p:txBody>
          <a:bodyPr>
            <a:prstTxWarp prst="textPlain">
              <a:avLst/>
            </a:prstTxWarp>
          </a:bodyPr>
          <a:lstStyle/>
          <a:p>
            <a:pPr lvl="0" algn="ctr"/>
            <a:r>
              <a:rPr b="1" i="0">
                <a:ln>
                  <a:noFill/>
                </a:ln>
                <a:solidFill>
                  <a:schemeClr val="lt1"/>
                </a:solidFill>
                <a:latin typeface="Raleway"/>
              </a:rPr>
              <a:t>S</a:t>
            </a:r>
          </a:p>
        </p:txBody>
      </p:sp>
      <p:sp>
        <p:nvSpPr>
          <p:cNvPr id="2344" name="Google Shape;2344;p41"/>
          <p:cNvSpPr/>
          <p:nvPr/>
        </p:nvSpPr>
        <p:spPr>
          <a:xfrm>
            <a:off x="4857720" y="2250297"/>
            <a:ext cx="650964" cy="438496"/>
          </a:xfrm>
          <a:prstGeom prst="rect">
            <a:avLst/>
          </a:prstGeom>
        </p:spPr>
        <p:txBody>
          <a:bodyPr>
            <a:prstTxWarp prst="textPlain">
              <a:avLst/>
            </a:prstTxWarp>
          </a:bodyPr>
          <a:lstStyle/>
          <a:p>
            <a:pPr lvl="0" algn="ctr"/>
            <a:r>
              <a:rPr b="1" i="0">
                <a:ln>
                  <a:noFill/>
                </a:ln>
                <a:solidFill>
                  <a:schemeClr val="lt1"/>
                </a:solidFill>
                <a:latin typeface="Raleway"/>
              </a:rPr>
              <a:t>W</a:t>
            </a:r>
          </a:p>
        </p:txBody>
      </p:sp>
      <p:sp>
        <p:nvSpPr>
          <p:cNvPr id="2345" name="Google Shape;2345;p41"/>
          <p:cNvSpPr/>
          <p:nvPr/>
        </p:nvSpPr>
        <p:spPr>
          <a:xfrm>
            <a:off x="3807513" y="3348952"/>
            <a:ext cx="428005" cy="444672"/>
          </a:xfrm>
          <a:prstGeom prst="rect">
            <a:avLst/>
          </a:prstGeom>
        </p:spPr>
        <p:txBody>
          <a:bodyPr>
            <a:prstTxWarp prst="textPlain">
              <a:avLst/>
            </a:prstTxWarp>
          </a:bodyPr>
          <a:lstStyle/>
          <a:p>
            <a:pPr lvl="0" algn="ctr"/>
            <a:r>
              <a:rPr b="1" i="0">
                <a:ln>
                  <a:noFill/>
                </a:ln>
                <a:solidFill>
                  <a:schemeClr val="lt1"/>
                </a:solidFill>
                <a:latin typeface="Raleway"/>
              </a:rPr>
              <a:t>O</a:t>
            </a:r>
          </a:p>
        </p:txBody>
      </p:sp>
      <p:sp>
        <p:nvSpPr>
          <p:cNvPr id="2346" name="Google Shape;2346;p41"/>
          <p:cNvSpPr/>
          <p:nvPr/>
        </p:nvSpPr>
        <p:spPr>
          <a:xfrm>
            <a:off x="4971979" y="3356672"/>
            <a:ext cx="365009" cy="438496"/>
          </a:xfrm>
          <a:prstGeom prst="rect">
            <a:avLst/>
          </a:prstGeom>
        </p:spPr>
        <p:txBody>
          <a:bodyPr>
            <a:prstTxWarp prst="textPlain">
              <a:avLst/>
            </a:prstTxWarp>
          </a:bodyPr>
          <a:lstStyle/>
          <a:p>
            <a:pPr lvl="0" algn="ctr"/>
            <a:r>
              <a:rPr b="1" i="0">
                <a:ln>
                  <a:noFill/>
                </a:ln>
                <a:solidFill>
                  <a:schemeClr val="lt1"/>
                </a:solidFill>
                <a:latin typeface="Raleway"/>
              </a:rPr>
              <a:t>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gradFill>
          <a:gsLst>
            <a:gs pos="0">
              <a:schemeClr val="accent1"/>
            </a:gs>
            <a:gs pos="50000">
              <a:schemeClr val="accent1"/>
            </a:gs>
            <a:gs pos="100000">
              <a:schemeClr val="accent2"/>
            </a:gs>
          </a:gsLst>
          <a:lin ang="16198662" scaled="0"/>
        </a:gradFill>
        <a:effectLst/>
      </p:bgPr>
    </p:bg>
    <p:spTree>
      <p:nvGrpSpPr>
        <p:cNvPr id="1" name="Shape 2350"/>
        <p:cNvGrpSpPr/>
        <p:nvPr/>
      </p:nvGrpSpPr>
      <p:grpSpPr>
        <a:xfrm>
          <a:off x="0" y="0"/>
          <a:ext cx="0" cy="0"/>
          <a:chOff x="0" y="0"/>
          <a:chExt cx="0" cy="0"/>
        </a:xfrm>
      </p:grpSpPr>
      <p:sp>
        <p:nvSpPr>
          <p:cNvPr id="2351" name="Google Shape;2351;p42"/>
          <p:cNvSpPr txBox="1">
            <a:spLocks noGrp="1"/>
          </p:cNvSpPr>
          <p:nvPr>
            <p:ph type="title" idx="4294967295"/>
          </p:nvPr>
        </p:nvSpPr>
        <p:spPr>
          <a:xfrm>
            <a:off x="262200" y="0"/>
            <a:ext cx="86196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rPr>
              <a:t>Business Model Canvas</a:t>
            </a:r>
            <a:endParaRPr sz="1200">
              <a:solidFill>
                <a:schemeClr val="lt1"/>
              </a:solidFill>
            </a:endParaRPr>
          </a:p>
        </p:txBody>
      </p:sp>
      <p:sp>
        <p:nvSpPr>
          <p:cNvPr id="2352" name="Google Shape;2352;p4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53</a:t>
            </a:fld>
            <a:endParaRPr>
              <a:solidFill>
                <a:schemeClr val="accent2"/>
              </a:solidFill>
            </a:endParaRPr>
          </a:p>
        </p:txBody>
      </p:sp>
      <p:sp>
        <p:nvSpPr>
          <p:cNvPr id="2353" name="Google Shape;2353;p42"/>
          <p:cNvSpPr txBox="1"/>
          <p:nvPr/>
        </p:nvSpPr>
        <p:spPr>
          <a:xfrm>
            <a:off x="1986120" y="467025"/>
            <a:ext cx="1723800" cy="1594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Key Activities</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800" b="1">
              <a:solidFill>
                <a:schemeClr val="lt1"/>
              </a:solidFill>
              <a:latin typeface="Barlow"/>
              <a:ea typeface="Barlow"/>
              <a:cs typeface="Barlow"/>
              <a:sym typeface="Barlow"/>
            </a:endParaRPr>
          </a:p>
        </p:txBody>
      </p:sp>
      <p:sp>
        <p:nvSpPr>
          <p:cNvPr id="2354" name="Google Shape;2354;p42"/>
          <p:cNvSpPr txBox="1"/>
          <p:nvPr/>
        </p:nvSpPr>
        <p:spPr>
          <a:xfrm>
            <a:off x="1986120" y="2061694"/>
            <a:ext cx="1723800" cy="1594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Key Resources</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900" b="1">
              <a:solidFill>
                <a:schemeClr val="lt1"/>
              </a:solidFill>
              <a:latin typeface="Barlow"/>
              <a:ea typeface="Barlow"/>
              <a:cs typeface="Barlow"/>
              <a:sym typeface="Barlow"/>
            </a:endParaRPr>
          </a:p>
        </p:txBody>
      </p:sp>
      <p:sp>
        <p:nvSpPr>
          <p:cNvPr id="2355" name="Google Shape;2355;p42"/>
          <p:cNvSpPr txBox="1"/>
          <p:nvPr/>
        </p:nvSpPr>
        <p:spPr>
          <a:xfrm>
            <a:off x="3710040" y="467025"/>
            <a:ext cx="1723800" cy="3189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Value Propositions</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900" b="1">
              <a:solidFill>
                <a:schemeClr val="lt1"/>
              </a:solidFill>
              <a:latin typeface="Barlow"/>
              <a:ea typeface="Barlow"/>
              <a:cs typeface="Barlow"/>
              <a:sym typeface="Barlow"/>
            </a:endParaRPr>
          </a:p>
        </p:txBody>
      </p:sp>
      <p:sp>
        <p:nvSpPr>
          <p:cNvPr id="2356" name="Google Shape;2356;p42"/>
          <p:cNvSpPr txBox="1"/>
          <p:nvPr/>
        </p:nvSpPr>
        <p:spPr>
          <a:xfrm>
            <a:off x="5433959" y="467025"/>
            <a:ext cx="1723800" cy="1594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Customer Relationships</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900" b="1">
              <a:solidFill>
                <a:schemeClr val="lt1"/>
              </a:solidFill>
              <a:latin typeface="Barlow"/>
              <a:ea typeface="Barlow"/>
              <a:cs typeface="Barlow"/>
              <a:sym typeface="Barlow"/>
            </a:endParaRPr>
          </a:p>
        </p:txBody>
      </p:sp>
      <p:sp>
        <p:nvSpPr>
          <p:cNvPr id="2357" name="Google Shape;2357;p42"/>
          <p:cNvSpPr txBox="1"/>
          <p:nvPr/>
        </p:nvSpPr>
        <p:spPr>
          <a:xfrm>
            <a:off x="5433959" y="2061694"/>
            <a:ext cx="1723800" cy="1594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Channels</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900" b="1">
              <a:solidFill>
                <a:schemeClr val="lt1"/>
              </a:solidFill>
              <a:latin typeface="Barlow"/>
              <a:ea typeface="Barlow"/>
              <a:cs typeface="Barlow"/>
              <a:sym typeface="Barlow"/>
            </a:endParaRPr>
          </a:p>
        </p:txBody>
      </p:sp>
      <p:sp>
        <p:nvSpPr>
          <p:cNvPr id="2358" name="Google Shape;2358;p42"/>
          <p:cNvSpPr txBox="1"/>
          <p:nvPr/>
        </p:nvSpPr>
        <p:spPr>
          <a:xfrm>
            <a:off x="7157879" y="467025"/>
            <a:ext cx="1723800" cy="3189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Customer Segments</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900" b="1">
              <a:solidFill>
                <a:schemeClr val="lt1"/>
              </a:solidFill>
              <a:latin typeface="Barlow"/>
              <a:ea typeface="Barlow"/>
              <a:cs typeface="Barlow"/>
              <a:sym typeface="Barlow"/>
            </a:endParaRPr>
          </a:p>
        </p:txBody>
      </p:sp>
      <p:sp>
        <p:nvSpPr>
          <p:cNvPr id="2359" name="Google Shape;2359;p42"/>
          <p:cNvSpPr txBox="1"/>
          <p:nvPr/>
        </p:nvSpPr>
        <p:spPr>
          <a:xfrm>
            <a:off x="262200" y="467025"/>
            <a:ext cx="1723800" cy="3189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Key Partners</a:t>
            </a:r>
            <a:endParaRPr sz="900" b="1">
              <a:solidFill>
                <a:schemeClr val="lt1"/>
              </a:solidFill>
              <a:latin typeface="Barlow"/>
              <a:ea typeface="Barlow"/>
              <a:cs typeface="Barlow"/>
              <a:sym typeface="Barlow"/>
            </a:endParaRPr>
          </a:p>
          <a:p>
            <a:pPr marL="0" lvl="0" indent="0" algn="l" rtl="0">
              <a:spcBef>
                <a:spcPts val="400"/>
              </a:spcBef>
              <a:spcAft>
                <a:spcPts val="400"/>
              </a:spcAft>
              <a:buNone/>
            </a:pPr>
            <a:r>
              <a:rPr lang="en" sz="800">
                <a:solidFill>
                  <a:schemeClr val="lt1"/>
                </a:solidFill>
                <a:latin typeface="Barlow"/>
                <a:ea typeface="Barlow"/>
                <a:cs typeface="Barlow"/>
                <a:sym typeface="Barlow"/>
              </a:rPr>
              <a:t>Insert your content</a:t>
            </a:r>
            <a:endParaRPr sz="800" b="1">
              <a:solidFill>
                <a:schemeClr val="lt1"/>
              </a:solidFill>
              <a:latin typeface="Barlow"/>
              <a:ea typeface="Barlow"/>
              <a:cs typeface="Barlow"/>
              <a:sym typeface="Barlow"/>
            </a:endParaRPr>
          </a:p>
        </p:txBody>
      </p:sp>
      <p:sp>
        <p:nvSpPr>
          <p:cNvPr id="2360" name="Google Shape;2360;p42"/>
          <p:cNvSpPr txBox="1"/>
          <p:nvPr/>
        </p:nvSpPr>
        <p:spPr>
          <a:xfrm>
            <a:off x="262200" y="3656363"/>
            <a:ext cx="4309800" cy="1235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Cost Structure</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900" b="1">
              <a:solidFill>
                <a:schemeClr val="lt1"/>
              </a:solidFill>
              <a:latin typeface="Barlow"/>
              <a:ea typeface="Barlow"/>
              <a:cs typeface="Barlow"/>
              <a:sym typeface="Barlow"/>
            </a:endParaRPr>
          </a:p>
        </p:txBody>
      </p:sp>
      <p:sp>
        <p:nvSpPr>
          <p:cNvPr id="2361" name="Google Shape;2361;p42"/>
          <p:cNvSpPr txBox="1"/>
          <p:nvPr/>
        </p:nvSpPr>
        <p:spPr>
          <a:xfrm>
            <a:off x="4571999" y="3656363"/>
            <a:ext cx="4309800" cy="1235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Revenue Streams</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900" b="1">
              <a:solidFill>
                <a:schemeClr val="lt1"/>
              </a:solidFill>
              <a:latin typeface="Barlow"/>
              <a:ea typeface="Barlow"/>
              <a:cs typeface="Barlow"/>
              <a:sym typeface="Barlow"/>
            </a:endParaRPr>
          </a:p>
        </p:txBody>
      </p:sp>
      <p:sp>
        <p:nvSpPr>
          <p:cNvPr id="2362" name="Google Shape;2362;p42"/>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63" name="Google Shape;2363;p42"/>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64" name="Google Shape;2364;p42"/>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65" name="Google Shape;2365;p42"/>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2366" name="Google Shape;2366;p42"/>
          <p:cNvGrpSpPr/>
          <p:nvPr/>
        </p:nvGrpSpPr>
        <p:grpSpPr>
          <a:xfrm>
            <a:off x="8561977" y="3732397"/>
            <a:ext cx="233502" cy="171203"/>
            <a:chOff x="4610450" y="3703750"/>
            <a:chExt cx="453050" cy="332175"/>
          </a:xfrm>
        </p:grpSpPr>
        <p:sp>
          <p:nvSpPr>
            <p:cNvPr id="2367" name="Google Shape;2367;p42"/>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68" name="Google Shape;2368;p42"/>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369" name="Google Shape;2369;p42"/>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2370" name="Google Shape;2370;p42"/>
          <p:cNvGrpSpPr/>
          <p:nvPr/>
        </p:nvGrpSpPr>
        <p:grpSpPr>
          <a:xfrm>
            <a:off x="5169556" y="543233"/>
            <a:ext cx="188198" cy="239803"/>
            <a:chOff x="1958100" y="4985350"/>
            <a:chExt cx="365150" cy="465275"/>
          </a:xfrm>
        </p:grpSpPr>
        <p:sp>
          <p:nvSpPr>
            <p:cNvPr id="2371" name="Google Shape;2371;p42"/>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72" name="Google Shape;2372;p42"/>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73" name="Google Shape;2373;p42"/>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2374" name="Google Shape;2374;p42"/>
          <p:cNvGrpSpPr/>
          <p:nvPr/>
        </p:nvGrpSpPr>
        <p:grpSpPr>
          <a:xfrm>
            <a:off x="3342459" y="2137720"/>
            <a:ext cx="283238" cy="257429"/>
            <a:chOff x="4562200" y="4968250"/>
            <a:chExt cx="549550" cy="499475"/>
          </a:xfrm>
        </p:grpSpPr>
        <p:sp>
          <p:nvSpPr>
            <p:cNvPr id="2375" name="Google Shape;2375;p42"/>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76" name="Google Shape;2376;p42"/>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77" name="Google Shape;2377;p42"/>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78" name="Google Shape;2378;p42"/>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79" name="Google Shape;2379;p42"/>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2380" name="Google Shape;2380;p42"/>
          <p:cNvGrpSpPr/>
          <p:nvPr/>
        </p:nvGrpSpPr>
        <p:grpSpPr>
          <a:xfrm>
            <a:off x="6790078" y="2139229"/>
            <a:ext cx="278200" cy="266861"/>
            <a:chOff x="5241175" y="4959100"/>
            <a:chExt cx="539775" cy="517775"/>
          </a:xfrm>
        </p:grpSpPr>
        <p:sp>
          <p:nvSpPr>
            <p:cNvPr id="2381" name="Google Shape;2381;p4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82" name="Google Shape;2382;p4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83" name="Google Shape;2383;p4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84" name="Google Shape;2384;p4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85" name="Google Shape;2385;p4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86" name="Google Shape;2386;p4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2390"/>
        <p:cNvGrpSpPr/>
        <p:nvPr/>
      </p:nvGrpSpPr>
      <p:grpSpPr>
        <a:xfrm>
          <a:off x="0" y="0"/>
          <a:ext cx="0" cy="0"/>
          <a:chOff x="0" y="0"/>
          <a:chExt cx="0" cy="0"/>
        </a:xfrm>
      </p:grpSpPr>
      <p:sp>
        <p:nvSpPr>
          <p:cNvPr id="2391" name="Google Shape;2391;p4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Funnel</a:t>
            </a:r>
            <a:endParaRPr/>
          </a:p>
        </p:txBody>
      </p:sp>
      <p:sp>
        <p:nvSpPr>
          <p:cNvPr id="2392" name="Google Shape;2392;p4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54</a:t>
            </a:fld>
            <a:endParaRPr/>
          </a:p>
        </p:txBody>
      </p:sp>
      <p:grpSp>
        <p:nvGrpSpPr>
          <p:cNvPr id="2393" name="Google Shape;2393;p43"/>
          <p:cNvGrpSpPr/>
          <p:nvPr/>
        </p:nvGrpSpPr>
        <p:grpSpPr>
          <a:xfrm>
            <a:off x="855292" y="1413043"/>
            <a:ext cx="3608219" cy="3243858"/>
            <a:chOff x="3778727" y="4460423"/>
            <a:chExt cx="720160" cy="647438"/>
          </a:xfrm>
        </p:grpSpPr>
        <p:sp>
          <p:nvSpPr>
            <p:cNvPr id="2394" name="Google Shape;2394;p43"/>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Barlow"/>
                  <a:ea typeface="Barlow"/>
                  <a:cs typeface="Barlow"/>
                  <a:sym typeface="Barlow"/>
                </a:rPr>
                <a:t>PURCHASE</a:t>
              </a:r>
              <a:endParaRPr sz="1200" b="1" i="0" u="none" strike="noStrike" cap="none">
                <a:solidFill>
                  <a:schemeClr val="lt1"/>
                </a:solidFill>
                <a:latin typeface="Barlow"/>
                <a:ea typeface="Barlow"/>
                <a:cs typeface="Barlow"/>
                <a:sym typeface="Barlow"/>
              </a:endParaRPr>
            </a:p>
          </p:txBody>
        </p:sp>
        <p:sp>
          <p:nvSpPr>
            <p:cNvPr id="2395" name="Google Shape;2395;p43"/>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Barlow"/>
                  <a:ea typeface="Barlow"/>
                  <a:cs typeface="Barlow"/>
                  <a:sym typeface="Barlow"/>
                </a:rPr>
                <a:t>LOYALTY</a:t>
              </a:r>
              <a:endParaRPr sz="1200" b="1" i="0" u="none" strike="noStrike" cap="none">
                <a:solidFill>
                  <a:schemeClr val="lt1"/>
                </a:solidFill>
                <a:latin typeface="Barlow"/>
                <a:ea typeface="Barlow"/>
                <a:cs typeface="Barlow"/>
                <a:sym typeface="Barlow"/>
              </a:endParaRPr>
            </a:p>
          </p:txBody>
        </p:sp>
        <p:sp>
          <p:nvSpPr>
            <p:cNvPr id="2396" name="Google Shape;2396;p43"/>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Barlow"/>
                  <a:ea typeface="Barlow"/>
                  <a:cs typeface="Barlow"/>
                  <a:sym typeface="Barlow"/>
                </a:rPr>
                <a:t>AWARENESS</a:t>
              </a:r>
              <a:endParaRPr sz="1200" b="1" i="0" u="none" strike="noStrike" cap="none">
                <a:solidFill>
                  <a:schemeClr val="lt1"/>
                </a:solidFill>
                <a:latin typeface="Barlow"/>
                <a:ea typeface="Barlow"/>
                <a:cs typeface="Barlow"/>
                <a:sym typeface="Barlow"/>
              </a:endParaRPr>
            </a:p>
          </p:txBody>
        </p:sp>
        <p:sp>
          <p:nvSpPr>
            <p:cNvPr id="2397" name="Google Shape;2397;p43"/>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Barlow"/>
                  <a:ea typeface="Barlow"/>
                  <a:cs typeface="Barlow"/>
                  <a:sym typeface="Barlow"/>
                </a:rPr>
                <a:t>EVALUATION</a:t>
              </a:r>
              <a:endParaRPr sz="1200" b="1" i="0" u="none" strike="noStrike" cap="none">
                <a:solidFill>
                  <a:schemeClr val="lt1"/>
                </a:solidFill>
                <a:latin typeface="Barlow"/>
                <a:ea typeface="Barlow"/>
                <a:cs typeface="Barlow"/>
                <a:sym typeface="Barlow"/>
              </a:endParaRPr>
            </a:p>
          </p:txBody>
        </p:sp>
        <p:sp>
          <p:nvSpPr>
            <p:cNvPr id="2398" name="Google Shape;2398;p43"/>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Barlow"/>
                  <a:ea typeface="Barlow"/>
                  <a:cs typeface="Barlow"/>
                  <a:sym typeface="Barlow"/>
                </a:rPr>
                <a:t>DISCOVERY</a:t>
              </a:r>
              <a:endParaRPr sz="1200" b="1" i="0" u="none" strike="noStrike" cap="none">
                <a:solidFill>
                  <a:schemeClr val="lt1"/>
                </a:solidFill>
                <a:latin typeface="Barlow"/>
                <a:ea typeface="Barlow"/>
                <a:cs typeface="Barlow"/>
                <a:sym typeface="Barlow"/>
              </a:endParaRPr>
            </a:p>
          </p:txBody>
        </p:sp>
        <p:sp>
          <p:nvSpPr>
            <p:cNvPr id="2399" name="Google Shape;2399;p43"/>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Barlow"/>
                  <a:ea typeface="Barlow"/>
                  <a:cs typeface="Barlow"/>
                  <a:sym typeface="Barlow"/>
                </a:rPr>
                <a:t>INTENT</a:t>
              </a:r>
              <a:endParaRPr sz="1200" b="1" i="0" u="none" strike="noStrike" cap="none">
                <a:solidFill>
                  <a:schemeClr val="lt1"/>
                </a:solidFill>
                <a:latin typeface="Barlow"/>
                <a:ea typeface="Barlow"/>
                <a:cs typeface="Barlow"/>
                <a:sym typeface="Barlow"/>
              </a:endParaRPr>
            </a:p>
          </p:txBody>
        </p:sp>
        <p:sp>
          <p:nvSpPr>
            <p:cNvPr id="2400" name="Google Shape;2400;p43"/>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Barlow"/>
                <a:ea typeface="Barlow"/>
                <a:cs typeface="Barlow"/>
                <a:sym typeface="Barlow"/>
              </a:endParaRPr>
            </a:p>
          </p:txBody>
        </p:sp>
      </p:grpSp>
      <p:cxnSp>
        <p:nvCxnSpPr>
          <p:cNvPr id="2401" name="Google Shape;2401;p43"/>
          <p:cNvCxnSpPr/>
          <p:nvPr/>
        </p:nvCxnSpPr>
        <p:spPr>
          <a:xfrm>
            <a:off x="4383550"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2402" name="Google Shape;2402;p43"/>
          <p:cNvSpPr txBox="1"/>
          <p:nvPr/>
        </p:nvSpPr>
        <p:spPr>
          <a:xfrm>
            <a:off x="5502050" y="177802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cxnSp>
        <p:nvCxnSpPr>
          <p:cNvPr id="2403" name="Google Shape;2403;p43"/>
          <p:cNvCxnSpPr/>
          <p:nvPr/>
        </p:nvCxnSpPr>
        <p:spPr>
          <a:xfrm>
            <a:off x="4227875" y="2431700"/>
            <a:ext cx="1212600" cy="0"/>
          </a:xfrm>
          <a:prstGeom prst="straightConnector1">
            <a:avLst/>
          </a:prstGeom>
          <a:noFill/>
          <a:ln w="9525" cap="flat" cmpd="sng">
            <a:solidFill>
              <a:schemeClr val="accent2"/>
            </a:solidFill>
            <a:prstDash val="solid"/>
            <a:round/>
            <a:headEnd type="oval" w="med" len="med"/>
            <a:tailEnd type="oval" w="med" len="med"/>
          </a:ln>
        </p:spPr>
      </p:cxnSp>
      <p:sp>
        <p:nvSpPr>
          <p:cNvPr id="2404" name="Google Shape;2404;p43"/>
          <p:cNvSpPr txBox="1"/>
          <p:nvPr/>
        </p:nvSpPr>
        <p:spPr>
          <a:xfrm>
            <a:off x="5502050" y="225964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cxnSp>
        <p:nvCxnSpPr>
          <p:cNvPr id="2405" name="Google Shape;2405;p43"/>
          <p:cNvCxnSpPr/>
          <p:nvPr/>
        </p:nvCxnSpPr>
        <p:spPr>
          <a:xfrm>
            <a:off x="4006650"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2406" name="Google Shape;2406;p43"/>
          <p:cNvSpPr txBox="1"/>
          <p:nvPr/>
        </p:nvSpPr>
        <p:spPr>
          <a:xfrm>
            <a:off x="5502050" y="274125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cxnSp>
        <p:nvCxnSpPr>
          <p:cNvPr id="2407" name="Google Shape;2407;p43"/>
          <p:cNvCxnSpPr/>
          <p:nvPr/>
        </p:nvCxnSpPr>
        <p:spPr>
          <a:xfrm>
            <a:off x="3818200"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2408" name="Google Shape;2408;p43"/>
          <p:cNvSpPr txBox="1"/>
          <p:nvPr/>
        </p:nvSpPr>
        <p:spPr>
          <a:xfrm>
            <a:off x="5502050" y="322287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cxnSp>
        <p:nvCxnSpPr>
          <p:cNvPr id="2409" name="Google Shape;2409;p43"/>
          <p:cNvCxnSpPr/>
          <p:nvPr/>
        </p:nvCxnSpPr>
        <p:spPr>
          <a:xfrm>
            <a:off x="3613350"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2410" name="Google Shape;2410;p43"/>
          <p:cNvSpPr txBox="1"/>
          <p:nvPr/>
        </p:nvSpPr>
        <p:spPr>
          <a:xfrm>
            <a:off x="5502050" y="370448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cxnSp>
        <p:nvCxnSpPr>
          <p:cNvPr id="2411" name="Google Shape;2411;p43"/>
          <p:cNvCxnSpPr/>
          <p:nvPr/>
        </p:nvCxnSpPr>
        <p:spPr>
          <a:xfrm>
            <a:off x="3400325" y="43581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2412" name="Google Shape;2412;p43"/>
          <p:cNvSpPr txBox="1"/>
          <p:nvPr/>
        </p:nvSpPr>
        <p:spPr>
          <a:xfrm>
            <a:off x="5502050" y="418610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2416"/>
        <p:cNvGrpSpPr/>
        <p:nvPr/>
      </p:nvGrpSpPr>
      <p:grpSpPr>
        <a:xfrm>
          <a:off x="0" y="0"/>
          <a:ext cx="0" cy="0"/>
          <a:chOff x="0" y="0"/>
          <a:chExt cx="0" cy="0"/>
        </a:xfrm>
      </p:grpSpPr>
      <p:sp>
        <p:nvSpPr>
          <p:cNvPr id="2417" name="Google Shape;2417;p44"/>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Team Presentation</a:t>
            </a:r>
            <a:endParaRPr/>
          </a:p>
        </p:txBody>
      </p:sp>
      <p:sp>
        <p:nvSpPr>
          <p:cNvPr id="2418" name="Google Shape;2418;p4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55</a:t>
            </a:fld>
            <a:endParaRPr/>
          </a:p>
        </p:txBody>
      </p:sp>
      <p:pic>
        <p:nvPicPr>
          <p:cNvPr id="2419" name="Google Shape;2419;p44"/>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2420" name="Google Shape;2420;p44"/>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Imani Jackson</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pic>
        <p:nvPicPr>
          <p:cNvPr id="2421" name="Google Shape;2421;p44"/>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2422" name="Google Shape;2422;p44"/>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Marcos Galán</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pic>
        <p:nvPicPr>
          <p:cNvPr id="2423" name="Google Shape;2423;p44"/>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2424" name="Google Shape;2424;p44"/>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Ixchel Valdía</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pic>
        <p:nvPicPr>
          <p:cNvPr id="2425" name="Google Shape;2425;p44"/>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2426" name="Google Shape;2426;p44"/>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Nils Årud</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2430"/>
        <p:cNvGrpSpPr/>
        <p:nvPr/>
      </p:nvGrpSpPr>
      <p:grpSpPr>
        <a:xfrm>
          <a:off x="0" y="0"/>
          <a:ext cx="0" cy="0"/>
          <a:chOff x="0" y="0"/>
          <a:chExt cx="0" cy="0"/>
        </a:xfrm>
      </p:grpSpPr>
      <p:sp>
        <p:nvSpPr>
          <p:cNvPr id="2431" name="Google Shape;2431;p45"/>
          <p:cNvSpPr txBox="1">
            <a:spLocks noGrp="1"/>
          </p:cNvSpPr>
          <p:nvPr>
            <p:ph type="title" idx="4294967295"/>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Competitor Matrix</a:t>
            </a:r>
            <a:endParaRPr sz="1200"/>
          </a:p>
        </p:txBody>
      </p:sp>
      <p:sp>
        <p:nvSpPr>
          <p:cNvPr id="2432" name="Google Shape;2432;p45"/>
          <p:cNvSpPr/>
          <p:nvPr/>
        </p:nvSpPr>
        <p:spPr>
          <a:xfrm>
            <a:off x="467100" y="467100"/>
            <a:ext cx="8209800" cy="4209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3" name="Google Shape;2433;p45"/>
          <p:cNvGrpSpPr/>
          <p:nvPr/>
        </p:nvGrpSpPr>
        <p:grpSpPr>
          <a:xfrm>
            <a:off x="638150" y="467111"/>
            <a:ext cx="7867750" cy="4209098"/>
            <a:chOff x="638138" y="467100"/>
            <a:chExt cx="7867750" cy="4194000"/>
          </a:xfrm>
        </p:grpSpPr>
        <p:cxnSp>
          <p:nvCxnSpPr>
            <p:cNvPr id="2434" name="Google Shape;2434;p45"/>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35" name="Google Shape;2435;p45"/>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36" name="Google Shape;2436;p45"/>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37" name="Google Shape;2437;p45"/>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38" name="Google Shape;2438;p45"/>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39" name="Google Shape;2439;p45"/>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0" name="Google Shape;2440;p45"/>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1" name="Google Shape;2441;p45"/>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2" name="Google Shape;2442;p45"/>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3" name="Google Shape;2443;p45"/>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4" name="Google Shape;2444;p45"/>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5" name="Google Shape;2445;p45"/>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6" name="Google Shape;2446;p45"/>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7" name="Google Shape;2447;p45"/>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8" name="Google Shape;2448;p45"/>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9" name="Google Shape;2449;p45"/>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0" name="Google Shape;2450;p45"/>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1" name="Google Shape;2451;p45"/>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2" name="Google Shape;2452;p45"/>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3" name="Google Shape;2453;p45"/>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4" name="Google Shape;2454;p45"/>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5" name="Google Shape;2455;p45"/>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6" name="Google Shape;2456;p45"/>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7" name="Google Shape;2457;p45"/>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8" name="Google Shape;2458;p45"/>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9" name="Google Shape;2459;p45"/>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0" name="Google Shape;2460;p45"/>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1" name="Google Shape;2461;p45"/>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2" name="Google Shape;2462;p45"/>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3" name="Google Shape;2463;p45"/>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4" name="Google Shape;2464;p45"/>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5" name="Google Shape;2465;p45"/>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6" name="Google Shape;2466;p45"/>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7" name="Google Shape;2467;p45"/>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8" name="Google Shape;2468;p45"/>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9" name="Google Shape;2469;p45"/>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0" name="Google Shape;2470;p45"/>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1" name="Google Shape;2471;p45"/>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2" name="Google Shape;2472;p45"/>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3" name="Google Shape;2473;p45"/>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4" name="Google Shape;2474;p45"/>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5" name="Google Shape;2475;p45"/>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6" name="Google Shape;2476;p45"/>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7" name="Google Shape;2477;p45"/>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8" name="Google Shape;2478;p45"/>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9" name="Google Shape;2479;p45"/>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2480" name="Google Shape;2480;p4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56</a:t>
            </a:fld>
            <a:endParaRPr/>
          </a:p>
        </p:txBody>
      </p:sp>
      <p:grpSp>
        <p:nvGrpSpPr>
          <p:cNvPr id="2481" name="Google Shape;2481;p45"/>
          <p:cNvGrpSpPr/>
          <p:nvPr/>
        </p:nvGrpSpPr>
        <p:grpSpPr>
          <a:xfrm>
            <a:off x="467107" y="642473"/>
            <a:ext cx="8209755" cy="3858239"/>
            <a:chOff x="467088" y="642474"/>
            <a:chExt cx="4194000" cy="3858239"/>
          </a:xfrm>
        </p:grpSpPr>
        <p:cxnSp>
          <p:nvCxnSpPr>
            <p:cNvPr id="2482" name="Google Shape;2482;p45"/>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83" name="Google Shape;2483;p45"/>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84" name="Google Shape;2484;p45"/>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85" name="Google Shape;2485;p45"/>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86" name="Google Shape;2486;p45"/>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87" name="Google Shape;2487;p45"/>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88" name="Google Shape;2488;p45"/>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89" name="Google Shape;2489;p45"/>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0" name="Google Shape;2490;p45"/>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1" name="Google Shape;2491;p45"/>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2" name="Google Shape;2492;p45"/>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3" name="Google Shape;2493;p45"/>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4" name="Google Shape;2494;p45"/>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5" name="Google Shape;2495;p45"/>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6" name="Google Shape;2496;p45"/>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7" name="Google Shape;2497;p45"/>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8" name="Google Shape;2498;p45"/>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9" name="Google Shape;2499;p45"/>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500" name="Google Shape;2500;p45"/>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501" name="Google Shape;2501;p45"/>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502" name="Google Shape;2502;p45"/>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503" name="Google Shape;2503;p45"/>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2504" name="Google Shape;2504;p45"/>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2505" name="Google Shape;2505;p45"/>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2506" name="Google Shape;2506;p45"/>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a:ea typeface="Barlow"/>
                <a:cs typeface="Barlow"/>
                <a:sym typeface="Barlow"/>
              </a:rPr>
              <a:t>LOW VALUE 1</a:t>
            </a:r>
            <a:endParaRPr sz="800">
              <a:solidFill>
                <a:schemeClr val="dk2"/>
              </a:solidFill>
              <a:latin typeface="Barlow"/>
              <a:ea typeface="Barlow"/>
              <a:cs typeface="Barlow"/>
              <a:sym typeface="Barlow"/>
            </a:endParaRPr>
          </a:p>
        </p:txBody>
      </p:sp>
      <p:sp>
        <p:nvSpPr>
          <p:cNvPr id="2507" name="Google Shape;2507;p45"/>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a:ea typeface="Barlow"/>
                <a:cs typeface="Barlow"/>
                <a:sym typeface="Barlow"/>
              </a:rPr>
              <a:t>HIGH VALUE 1</a:t>
            </a:r>
            <a:endParaRPr sz="800">
              <a:solidFill>
                <a:schemeClr val="dk2"/>
              </a:solidFill>
              <a:latin typeface="Barlow"/>
              <a:ea typeface="Barlow"/>
              <a:cs typeface="Barlow"/>
              <a:sym typeface="Barlow"/>
            </a:endParaRPr>
          </a:p>
        </p:txBody>
      </p:sp>
      <p:sp>
        <p:nvSpPr>
          <p:cNvPr id="2508" name="Google Shape;2508;p45"/>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a:ea typeface="Barlow"/>
                <a:cs typeface="Barlow"/>
                <a:sym typeface="Barlow"/>
              </a:rPr>
              <a:t>LOW VALUE 2</a:t>
            </a:r>
            <a:endParaRPr sz="800">
              <a:solidFill>
                <a:schemeClr val="dk2"/>
              </a:solidFill>
              <a:latin typeface="Barlow"/>
              <a:ea typeface="Barlow"/>
              <a:cs typeface="Barlow"/>
              <a:sym typeface="Barlow"/>
            </a:endParaRPr>
          </a:p>
        </p:txBody>
      </p:sp>
      <p:sp>
        <p:nvSpPr>
          <p:cNvPr id="2509" name="Google Shape;2509;p45"/>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a:ea typeface="Barlow"/>
                <a:cs typeface="Barlow"/>
                <a:sym typeface="Barlow"/>
              </a:rPr>
              <a:t>HIGH VALUE 2</a:t>
            </a:r>
            <a:endParaRPr sz="800">
              <a:solidFill>
                <a:schemeClr val="dk2"/>
              </a:solidFill>
              <a:latin typeface="Barlow"/>
              <a:ea typeface="Barlow"/>
              <a:cs typeface="Barlow"/>
              <a:sym typeface="Barlow"/>
            </a:endParaRPr>
          </a:p>
        </p:txBody>
      </p:sp>
      <p:sp>
        <p:nvSpPr>
          <p:cNvPr id="2510" name="Google Shape;2510;p45"/>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Our company</a:t>
            </a:r>
            <a:endParaRPr sz="800">
              <a:solidFill>
                <a:schemeClr val="lt1"/>
              </a:solidFill>
              <a:latin typeface="Barlow"/>
              <a:ea typeface="Barlow"/>
              <a:cs typeface="Barlow"/>
              <a:sym typeface="Barlow"/>
            </a:endParaRPr>
          </a:p>
        </p:txBody>
      </p:sp>
      <p:sp>
        <p:nvSpPr>
          <p:cNvPr id="2511" name="Google Shape;2511;p45"/>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2512" name="Google Shape;2512;p45"/>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2513" name="Google Shape;2513;p45"/>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2514" name="Google Shape;2514;p45"/>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2515" name="Google Shape;2515;p45"/>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2516" name="Google Shape;2516;p45"/>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2520"/>
        <p:cNvGrpSpPr/>
        <p:nvPr/>
      </p:nvGrpSpPr>
      <p:grpSpPr>
        <a:xfrm>
          <a:off x="0" y="0"/>
          <a:ext cx="0" cy="0"/>
          <a:chOff x="0" y="0"/>
          <a:chExt cx="0" cy="0"/>
        </a:xfrm>
      </p:grpSpPr>
      <p:sp>
        <p:nvSpPr>
          <p:cNvPr id="2521" name="Google Shape;2521;p4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Weekly Planner</a:t>
            </a:r>
            <a:endParaRPr/>
          </a:p>
        </p:txBody>
      </p:sp>
      <p:sp>
        <p:nvSpPr>
          <p:cNvPr id="2522" name="Google Shape;2522;p4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57</a:t>
            </a:fld>
            <a:endParaRPr/>
          </a:p>
        </p:txBody>
      </p:sp>
      <p:graphicFrame>
        <p:nvGraphicFramePr>
          <p:cNvPr id="2523" name="Google Shape;2523;p46"/>
          <p:cNvGraphicFramePr/>
          <p:nvPr/>
        </p:nvGraphicFramePr>
        <p:xfrm>
          <a:off x="457150" y="1474725"/>
          <a:ext cx="7928750" cy="2986825"/>
        </p:xfrm>
        <a:graphic>
          <a:graphicData uri="http://schemas.openxmlformats.org/drawingml/2006/table">
            <a:tbl>
              <a:tblPr>
                <a:noFill/>
                <a:tableStyleId>{9E44D3EF-30E0-43DB-A017-93B0B98886E5}</a:tableStyleId>
              </a:tblPr>
              <a:tblGrid>
                <a:gridCol w="878700">
                  <a:extLst>
                    <a:ext uri="{9D8B030D-6E8A-4147-A177-3AD203B41FA5}">
                      <a16:colId xmlns:a16="http://schemas.microsoft.com/office/drawing/2014/main" val="20000"/>
                    </a:ext>
                  </a:extLst>
                </a:gridCol>
                <a:gridCol w="1007150">
                  <a:extLst>
                    <a:ext uri="{9D8B030D-6E8A-4147-A177-3AD203B41FA5}">
                      <a16:colId xmlns:a16="http://schemas.microsoft.com/office/drawing/2014/main" val="20001"/>
                    </a:ext>
                  </a:extLst>
                </a:gridCol>
                <a:gridCol w="1007150">
                  <a:extLst>
                    <a:ext uri="{9D8B030D-6E8A-4147-A177-3AD203B41FA5}">
                      <a16:colId xmlns:a16="http://schemas.microsoft.com/office/drawing/2014/main" val="20002"/>
                    </a:ext>
                  </a:extLst>
                </a:gridCol>
                <a:gridCol w="1007150">
                  <a:extLst>
                    <a:ext uri="{9D8B030D-6E8A-4147-A177-3AD203B41FA5}">
                      <a16:colId xmlns:a16="http://schemas.microsoft.com/office/drawing/2014/main" val="20003"/>
                    </a:ext>
                  </a:extLst>
                </a:gridCol>
                <a:gridCol w="1007150">
                  <a:extLst>
                    <a:ext uri="{9D8B030D-6E8A-4147-A177-3AD203B41FA5}">
                      <a16:colId xmlns:a16="http://schemas.microsoft.com/office/drawing/2014/main" val="20004"/>
                    </a:ext>
                  </a:extLst>
                </a:gridCol>
                <a:gridCol w="1007150">
                  <a:extLst>
                    <a:ext uri="{9D8B030D-6E8A-4147-A177-3AD203B41FA5}">
                      <a16:colId xmlns:a16="http://schemas.microsoft.com/office/drawing/2014/main" val="20005"/>
                    </a:ext>
                  </a:extLst>
                </a:gridCol>
                <a:gridCol w="1007150">
                  <a:extLst>
                    <a:ext uri="{9D8B030D-6E8A-4147-A177-3AD203B41FA5}">
                      <a16:colId xmlns:a16="http://schemas.microsoft.com/office/drawing/2014/main" val="20006"/>
                    </a:ext>
                  </a:extLst>
                </a:gridCol>
                <a:gridCol w="1007150">
                  <a:extLst>
                    <a:ext uri="{9D8B030D-6E8A-4147-A177-3AD203B41FA5}">
                      <a16:colId xmlns:a16="http://schemas.microsoft.com/office/drawing/2014/main" val="20007"/>
                    </a:ext>
                  </a:extLst>
                </a:gridCol>
              </a:tblGrid>
              <a:tr h="304775">
                <a:tc>
                  <a:txBody>
                    <a:bodyPr/>
                    <a:lstStyle/>
                    <a:p>
                      <a:pPr marL="0" lvl="0" indent="0" algn="r" rtl="0">
                        <a:spcBef>
                          <a:spcPts val="0"/>
                        </a:spcBef>
                        <a:spcAft>
                          <a:spcPts val="0"/>
                        </a:spcAft>
                        <a:buNone/>
                      </a:pPr>
                      <a:endParaRPr sz="800">
                        <a:solidFill>
                          <a:schemeClr val="dk2"/>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SUNDAY</a:t>
                      </a:r>
                      <a:endParaRPr sz="700">
                        <a:solidFill>
                          <a:schemeClr val="lt1"/>
                        </a:solidFill>
                        <a:latin typeface="Barlow"/>
                        <a:ea typeface="Barlow"/>
                        <a:cs typeface="Barlow"/>
                        <a:sym typeface="Barlow"/>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MONDAY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TUESDAY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WEDNESDAY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THURSDAY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FRIDAY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SATURDAY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09:00 - 09:45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10:00 - 10:45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11:00 - 11:45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12:00 - 13:15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13:30 - 14:15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14:30 - 15:15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15:30 - 16:15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2527"/>
        <p:cNvGrpSpPr/>
        <p:nvPr/>
      </p:nvGrpSpPr>
      <p:grpSpPr>
        <a:xfrm>
          <a:off x="0" y="0"/>
          <a:ext cx="0" cy="0"/>
          <a:chOff x="0" y="0"/>
          <a:chExt cx="0" cy="0"/>
        </a:xfrm>
      </p:grpSpPr>
      <p:sp>
        <p:nvSpPr>
          <p:cNvPr id="2528" name="Google Shape;2528;p4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58</a:t>
            </a:fld>
            <a:endParaRPr/>
          </a:p>
        </p:txBody>
      </p:sp>
      <p:grpSp>
        <p:nvGrpSpPr>
          <p:cNvPr id="2529" name="Google Shape;2529;p47"/>
          <p:cNvGrpSpPr/>
          <p:nvPr/>
        </p:nvGrpSpPr>
        <p:grpSpPr>
          <a:xfrm>
            <a:off x="2343926" y="272752"/>
            <a:ext cx="1782756" cy="1850564"/>
            <a:chOff x="2012475" y="393272"/>
            <a:chExt cx="4440240" cy="4609126"/>
          </a:xfrm>
        </p:grpSpPr>
        <p:sp>
          <p:nvSpPr>
            <p:cNvPr id="2530" name="Google Shape;2530;p47"/>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1" name="Google Shape;2531;p47"/>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2" name="Google Shape;2532;p47"/>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3" name="Google Shape;2533;p47"/>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4" name="Google Shape;2534;p47"/>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5" name="Google Shape;2535;p47"/>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6" name="Google Shape;2536;p47"/>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7" name="Google Shape;2537;p47"/>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8" name="Google Shape;2538;p47"/>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9" name="Google Shape;2539;p47"/>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0" name="Google Shape;2540;p47"/>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1" name="Google Shape;2541;p47"/>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2" name="Google Shape;2542;p47"/>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3" name="Google Shape;2543;p47"/>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4" name="Google Shape;2544;p47"/>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5" name="Google Shape;2545;p47"/>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6" name="Google Shape;2546;p47"/>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7" name="Google Shape;2547;p47"/>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8" name="Google Shape;2548;p47"/>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9" name="Google Shape;2549;p47"/>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0" name="Google Shape;2550;p47"/>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1" name="Google Shape;2551;p47"/>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2" name="Google Shape;2552;p47"/>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3" name="Google Shape;2553;p47"/>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4" name="Google Shape;2554;p47"/>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5" name="Google Shape;2555;p47"/>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6" name="Google Shape;2556;p47"/>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7" name="Google Shape;2557;p47"/>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8" name="Google Shape;2558;p47"/>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9" name="Google Shape;2559;p47"/>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0" name="Google Shape;2560;p47"/>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1" name="Google Shape;2561;p47"/>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2" name="Google Shape;2562;p47"/>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3" name="Google Shape;2563;p47"/>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4" name="Google Shape;2564;p47"/>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5" name="Google Shape;2565;p47"/>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6" name="Google Shape;2566;p47"/>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7" name="Google Shape;2567;p47"/>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8" name="Google Shape;2568;p47"/>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9" name="Google Shape;2569;p47"/>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0" name="Google Shape;2570;p47"/>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1" name="Google Shape;2571;p47"/>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2" name="Google Shape;2572;p47"/>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3" name="Google Shape;2573;p47"/>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4" name="Google Shape;2574;p47"/>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5" name="Google Shape;2575;p47"/>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6" name="Google Shape;2576;p47"/>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7" name="Google Shape;2577;p47"/>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8" name="Google Shape;2578;p47"/>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9" name="Google Shape;2579;p47"/>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0" name="Google Shape;2580;p47"/>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1" name="Google Shape;2581;p47"/>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2" name="Google Shape;2582;p47"/>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3" name="Google Shape;2583;p47"/>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4" name="Google Shape;2584;p47"/>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5" name="Google Shape;2585;p47"/>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6" name="Google Shape;2586;p47"/>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7" name="Google Shape;2587;p47"/>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8" name="Google Shape;2588;p47"/>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9" name="Google Shape;2589;p47"/>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0" name="Google Shape;2590;p47"/>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1" name="Google Shape;2591;p47"/>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2" name="Google Shape;2592;p47"/>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3" name="Google Shape;2593;p47"/>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4" name="Google Shape;2594;p47"/>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5" name="Google Shape;2595;p47"/>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6" name="Google Shape;2596;p47"/>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7" name="Google Shape;2597;p47"/>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8" name="Google Shape;2598;p47"/>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9" name="Google Shape;2599;p47"/>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0" name="Google Shape;2600;p47"/>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1" name="Google Shape;2601;p47"/>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2" name="Google Shape;2602;p47"/>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3" name="Google Shape;2603;p47"/>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4" name="Google Shape;2604;p47"/>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5" name="Google Shape;2605;p47"/>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6" name="Google Shape;2606;p47"/>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7" name="Google Shape;2607;p47"/>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8" name="Google Shape;2608;p47"/>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9" name="Google Shape;2609;p47"/>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0" name="Google Shape;2610;p47"/>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1" name="Google Shape;2611;p47"/>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2" name="Google Shape;2612;p47"/>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3" name="Google Shape;2613;p47"/>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4" name="Google Shape;2614;p47"/>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5" name="Google Shape;2615;p47"/>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6" name="Google Shape;2616;p47"/>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7" name="Google Shape;2617;p47"/>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8" name="Google Shape;2618;p47"/>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9" name="Google Shape;2619;p47"/>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0" name="Google Shape;2620;p47"/>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1" name="Google Shape;2621;p47"/>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2" name="Google Shape;2622;p47"/>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23" name="Google Shape;2623;p47"/>
          <p:cNvGrpSpPr/>
          <p:nvPr/>
        </p:nvGrpSpPr>
        <p:grpSpPr>
          <a:xfrm>
            <a:off x="4562360" y="368824"/>
            <a:ext cx="1641691" cy="1754492"/>
            <a:chOff x="1926580" y="602477"/>
            <a:chExt cx="4456273" cy="4762466"/>
          </a:xfrm>
        </p:grpSpPr>
        <p:sp>
          <p:nvSpPr>
            <p:cNvPr id="2624" name="Google Shape;2624;p47"/>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5" name="Google Shape;2625;p47"/>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6" name="Google Shape;2626;p47"/>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7" name="Google Shape;2627;p47"/>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8" name="Google Shape;2628;p47"/>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9" name="Google Shape;2629;p47"/>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0" name="Google Shape;2630;p47"/>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1" name="Google Shape;2631;p47"/>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2" name="Google Shape;2632;p47"/>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3" name="Google Shape;2633;p47"/>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4" name="Google Shape;2634;p47"/>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5" name="Google Shape;2635;p47"/>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6" name="Google Shape;2636;p47"/>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7" name="Google Shape;2637;p47"/>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8" name="Google Shape;2638;p47"/>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9" name="Google Shape;2639;p47"/>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0" name="Google Shape;2640;p47"/>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1" name="Google Shape;2641;p47"/>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2" name="Google Shape;2642;p47"/>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3" name="Google Shape;2643;p47"/>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4" name="Google Shape;2644;p47"/>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5" name="Google Shape;2645;p47"/>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6" name="Google Shape;2646;p47"/>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7" name="Google Shape;2647;p47"/>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8" name="Google Shape;2648;p47"/>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9" name="Google Shape;2649;p47"/>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0" name="Google Shape;2650;p47"/>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1" name="Google Shape;2651;p47"/>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2" name="Google Shape;2652;p47"/>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3" name="Google Shape;2653;p47"/>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4" name="Google Shape;2654;p47"/>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5" name="Google Shape;2655;p47"/>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6" name="Google Shape;2656;p47"/>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7" name="Google Shape;2657;p47"/>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8" name="Google Shape;2658;p47"/>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9" name="Google Shape;2659;p47"/>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0" name="Google Shape;2660;p47"/>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1" name="Google Shape;2661;p47"/>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2" name="Google Shape;2662;p47"/>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3" name="Google Shape;2663;p47"/>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4" name="Google Shape;2664;p47"/>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5" name="Google Shape;2665;p47"/>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6" name="Google Shape;2666;p47"/>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7" name="Google Shape;2667;p47"/>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8" name="Google Shape;2668;p47"/>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9" name="Google Shape;2669;p47"/>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0" name="Google Shape;2670;p47"/>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1" name="Google Shape;2671;p47"/>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2" name="Google Shape;2672;p47"/>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3" name="Google Shape;2673;p47"/>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4" name="Google Shape;2674;p47"/>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5" name="Google Shape;2675;p47"/>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6" name="Google Shape;2676;p47"/>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7" name="Google Shape;2677;p47"/>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8" name="Google Shape;2678;p47"/>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9" name="Google Shape;2679;p47"/>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0" name="Google Shape;2680;p47"/>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1" name="Google Shape;2681;p47"/>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2" name="Google Shape;2682;p47"/>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3" name="Google Shape;2683;p47"/>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4" name="Google Shape;2684;p47"/>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5" name="Google Shape;2685;p47"/>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6" name="Google Shape;2686;p47"/>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7" name="Google Shape;2687;p47"/>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8" name="Google Shape;2688;p47"/>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9" name="Google Shape;2689;p47"/>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0" name="Google Shape;2690;p47"/>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1" name="Google Shape;2691;p47"/>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2" name="Google Shape;2692;p47"/>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3" name="Google Shape;2693;p47"/>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4" name="Google Shape;2694;p47"/>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5" name="Google Shape;2695;p47"/>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6" name="Google Shape;2696;p47"/>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7" name="Google Shape;2697;p47"/>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8" name="Google Shape;2698;p47"/>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9" name="Google Shape;2699;p47"/>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0" name="Google Shape;2700;p47"/>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1" name="Google Shape;2701;p47"/>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2" name="Google Shape;2702;p47"/>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3" name="Google Shape;2703;p47"/>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4" name="Google Shape;2704;p47"/>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5" name="Google Shape;2705;p47"/>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6" name="Google Shape;2706;p47"/>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7" name="Google Shape;2707;p47"/>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8" name="Google Shape;2708;p47"/>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9" name="Google Shape;2709;p47"/>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0" name="Google Shape;2710;p47"/>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1" name="Google Shape;2711;p47"/>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2" name="Google Shape;2712;p47"/>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3" name="Google Shape;2713;p47"/>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4" name="Google Shape;2714;p47"/>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5" name="Google Shape;2715;p47"/>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6" name="Google Shape;2716;p47"/>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7" name="Google Shape;2717;p47"/>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8" name="Google Shape;2718;p47"/>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9" name="Google Shape;2719;p47"/>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0" name="Google Shape;2720;p47"/>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1" name="Google Shape;2721;p47"/>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2" name="Google Shape;2722;p47"/>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3" name="Google Shape;2723;p47"/>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4" name="Google Shape;2724;p47"/>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5" name="Google Shape;2725;p47"/>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6" name="Google Shape;2726;p47"/>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7" name="Google Shape;2727;p47"/>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8" name="Google Shape;2728;p47"/>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9" name="Google Shape;2729;p47"/>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0" name="Google Shape;2730;p47"/>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1" name="Google Shape;2731;p47"/>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2" name="Google Shape;2732;p47"/>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3" name="Google Shape;2733;p47"/>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4" name="Google Shape;2734;p47"/>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5" name="Google Shape;2735;p47"/>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6" name="Google Shape;2736;p47"/>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7" name="Google Shape;2737;p47"/>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8" name="Google Shape;2738;p47"/>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9" name="Google Shape;2739;p47"/>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0" name="Google Shape;2740;p47"/>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1" name="Google Shape;2741;p47"/>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2" name="Google Shape;2742;p47"/>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3" name="Google Shape;2743;p47"/>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4" name="Google Shape;2744;p47"/>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5" name="Google Shape;2745;p47"/>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6" name="Google Shape;2746;p47"/>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7" name="Google Shape;2747;p47"/>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8" name="Google Shape;2748;p47"/>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9" name="Google Shape;2749;p47"/>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0" name="Google Shape;2750;p47"/>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1" name="Google Shape;2751;p47"/>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2" name="Google Shape;2752;p47"/>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3" name="Google Shape;2753;p47"/>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4" name="Google Shape;2754;p47"/>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5" name="Google Shape;2755;p47"/>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6" name="Google Shape;2756;p47"/>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7" name="Google Shape;2757;p47"/>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8" name="Google Shape;2758;p47"/>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9" name="Google Shape;2759;p47"/>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0" name="Google Shape;2760;p47"/>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1" name="Google Shape;2761;p47"/>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2" name="Google Shape;2762;p47"/>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3" name="Google Shape;2763;p47"/>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4" name="Google Shape;2764;p47"/>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5" name="Google Shape;2765;p47"/>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6" name="Google Shape;2766;p47"/>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7" name="Google Shape;2767;p47"/>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8" name="Google Shape;2768;p47"/>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9" name="Google Shape;2769;p47"/>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70" name="Google Shape;2770;p47"/>
            <p:cNvGrpSpPr/>
            <p:nvPr/>
          </p:nvGrpSpPr>
          <p:grpSpPr>
            <a:xfrm>
              <a:off x="4146745" y="1006881"/>
              <a:ext cx="330894" cy="250785"/>
              <a:chOff x="6621095" y="1452181"/>
              <a:chExt cx="330894" cy="250785"/>
            </a:xfrm>
          </p:grpSpPr>
          <p:sp>
            <p:nvSpPr>
              <p:cNvPr id="2771" name="Google Shape;2771;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2" name="Google Shape;2772;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3" name="Google Shape;2773;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4" name="Google Shape;2774;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5" name="Google Shape;2775;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76" name="Google Shape;2776;p47"/>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7" name="Google Shape;2777;p47"/>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78" name="Google Shape;2778;p47"/>
          <p:cNvGrpSpPr/>
          <p:nvPr/>
        </p:nvGrpSpPr>
        <p:grpSpPr>
          <a:xfrm>
            <a:off x="7020695" y="311246"/>
            <a:ext cx="1782593" cy="1812070"/>
            <a:chOff x="2011725" y="44285"/>
            <a:chExt cx="4684870" cy="4762340"/>
          </a:xfrm>
        </p:grpSpPr>
        <p:grpSp>
          <p:nvGrpSpPr>
            <p:cNvPr id="2779" name="Google Shape;2779;p47"/>
            <p:cNvGrpSpPr/>
            <p:nvPr/>
          </p:nvGrpSpPr>
          <p:grpSpPr>
            <a:xfrm>
              <a:off x="2119596" y="326448"/>
              <a:ext cx="3544299" cy="3707706"/>
              <a:chOff x="3860721" y="1330073"/>
              <a:chExt cx="3544299" cy="3707706"/>
            </a:xfrm>
          </p:grpSpPr>
          <p:sp>
            <p:nvSpPr>
              <p:cNvPr id="2780" name="Google Shape;2780;p47"/>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1" name="Google Shape;2781;p47"/>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2" name="Google Shape;2782;p47"/>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3" name="Google Shape;2783;p47"/>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4" name="Google Shape;2784;p47"/>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5" name="Google Shape;2785;p47"/>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6" name="Google Shape;2786;p47"/>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7" name="Google Shape;2787;p47"/>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8" name="Google Shape;2788;p47"/>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9" name="Google Shape;2789;p47"/>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0" name="Google Shape;2790;p47"/>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1" name="Google Shape;2791;p47"/>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2" name="Google Shape;2792;p47"/>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3" name="Google Shape;2793;p47"/>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4" name="Google Shape;2794;p47"/>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5" name="Google Shape;2795;p47"/>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6" name="Google Shape;2796;p47"/>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7" name="Google Shape;2797;p47"/>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8" name="Google Shape;2798;p47"/>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9" name="Google Shape;2799;p47"/>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0" name="Google Shape;2800;p47"/>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1" name="Google Shape;2801;p47"/>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2" name="Google Shape;2802;p47"/>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3" name="Google Shape;2803;p47"/>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4" name="Google Shape;2804;p47"/>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5" name="Google Shape;2805;p47"/>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6" name="Google Shape;2806;p47"/>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7" name="Google Shape;2807;p47"/>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8" name="Google Shape;2808;p47"/>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9" name="Google Shape;2809;p47"/>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0" name="Google Shape;2810;p47"/>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1" name="Google Shape;2811;p47"/>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2" name="Google Shape;2812;p47"/>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3" name="Google Shape;2813;p47"/>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4" name="Google Shape;2814;p47"/>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5" name="Google Shape;2815;p47"/>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6" name="Google Shape;2816;p47"/>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7" name="Google Shape;2817;p47"/>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8" name="Google Shape;2818;p47"/>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9" name="Google Shape;2819;p47"/>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0" name="Google Shape;2820;p47"/>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1" name="Google Shape;2821;p47"/>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2" name="Google Shape;2822;p47"/>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3" name="Google Shape;2823;p47"/>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4" name="Google Shape;2824;p47"/>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5" name="Google Shape;2825;p47"/>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6" name="Google Shape;2826;p47"/>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7" name="Google Shape;2827;p47"/>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8" name="Google Shape;2828;p47"/>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9" name="Google Shape;2829;p47"/>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0" name="Google Shape;2830;p47"/>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1" name="Google Shape;2831;p47"/>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2" name="Google Shape;2832;p47"/>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3" name="Google Shape;2833;p47"/>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4" name="Google Shape;2834;p47"/>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5" name="Google Shape;2835;p47"/>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6" name="Google Shape;2836;p47"/>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7" name="Google Shape;2837;p47"/>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8" name="Google Shape;2838;p47"/>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9" name="Google Shape;2839;p47"/>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0" name="Google Shape;2840;p47"/>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1" name="Google Shape;2841;p47"/>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2" name="Google Shape;2842;p47"/>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3" name="Google Shape;2843;p47"/>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4" name="Google Shape;2844;p47"/>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5" name="Google Shape;2845;p47"/>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6" name="Google Shape;2846;p47"/>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7" name="Google Shape;2847;p47"/>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8" name="Google Shape;2848;p47"/>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9" name="Google Shape;2849;p47"/>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0" name="Google Shape;2850;p47"/>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1" name="Google Shape;2851;p47"/>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2" name="Google Shape;2852;p47"/>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3" name="Google Shape;2853;p47"/>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4" name="Google Shape;2854;p47"/>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5" name="Google Shape;2855;p47"/>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6" name="Google Shape;2856;p47"/>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7" name="Google Shape;2857;p47"/>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8" name="Google Shape;2858;p47"/>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9" name="Google Shape;2859;p47"/>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0" name="Google Shape;2860;p47"/>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1" name="Google Shape;2861;p47"/>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2" name="Google Shape;2862;p47"/>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3" name="Google Shape;2863;p47"/>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4" name="Google Shape;2864;p47"/>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5" name="Google Shape;2865;p47"/>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6" name="Google Shape;2866;p47"/>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7" name="Google Shape;2867;p47"/>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8" name="Google Shape;2868;p47"/>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9" name="Google Shape;2869;p47"/>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0" name="Google Shape;2870;p47"/>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1" name="Google Shape;2871;p47"/>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2" name="Google Shape;2872;p47"/>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3" name="Google Shape;2873;p47"/>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4" name="Google Shape;2874;p47"/>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5" name="Google Shape;2875;p47"/>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6" name="Google Shape;2876;p47"/>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7" name="Google Shape;2877;p47"/>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8" name="Google Shape;2878;p47"/>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9" name="Google Shape;2879;p47"/>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0" name="Google Shape;2880;p47"/>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1" name="Google Shape;2881;p47"/>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2" name="Google Shape;2882;p47"/>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3" name="Google Shape;2883;p47"/>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4" name="Google Shape;2884;p47"/>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5" name="Google Shape;2885;p47"/>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6" name="Google Shape;2886;p47"/>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87" name="Google Shape;2887;p47"/>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8" name="Google Shape;2888;p47"/>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9" name="Google Shape;2889;p47"/>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0" name="Google Shape;2890;p47"/>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1" name="Google Shape;2891;p47"/>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2" name="Google Shape;2892;p47"/>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3" name="Google Shape;2893;p47"/>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4" name="Google Shape;2894;p47"/>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5" name="Google Shape;2895;p47"/>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6" name="Google Shape;2896;p47"/>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7" name="Google Shape;2897;p47"/>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8" name="Google Shape;2898;p47"/>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9" name="Google Shape;2899;p47"/>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0" name="Google Shape;2900;p47"/>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1" name="Google Shape;2901;p47"/>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2" name="Google Shape;2902;p47"/>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3" name="Google Shape;2903;p47"/>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4" name="Google Shape;2904;p47"/>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5" name="Google Shape;2905;p47"/>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6" name="Google Shape;2906;p47"/>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7" name="Google Shape;2907;p47"/>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8" name="Google Shape;2908;p47"/>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9" name="Google Shape;2909;p47"/>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0" name="Google Shape;2910;p47"/>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1" name="Google Shape;2911;p47"/>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2" name="Google Shape;2912;p47"/>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3" name="Google Shape;2913;p47"/>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4" name="Google Shape;2914;p47"/>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5" name="Google Shape;2915;p47"/>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6" name="Google Shape;2916;p47"/>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7" name="Google Shape;2917;p47"/>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8" name="Google Shape;2918;p47"/>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9" name="Google Shape;2919;p47"/>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0" name="Google Shape;2920;p47"/>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1" name="Google Shape;2921;p47"/>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2" name="Google Shape;2922;p47"/>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3" name="Google Shape;2923;p47"/>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4" name="Google Shape;2924;p47"/>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5" name="Google Shape;2925;p47"/>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6" name="Google Shape;2926;p47"/>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7" name="Google Shape;2927;p47"/>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8" name="Google Shape;2928;p47"/>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9" name="Google Shape;2929;p47"/>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0" name="Google Shape;2930;p47"/>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1" name="Google Shape;2931;p47"/>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2" name="Google Shape;2932;p47"/>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3" name="Google Shape;2933;p47"/>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4" name="Google Shape;2934;p47"/>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5" name="Google Shape;2935;p47"/>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6" name="Google Shape;2936;p47"/>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7" name="Google Shape;2937;p47"/>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8" name="Google Shape;2938;p47"/>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9" name="Google Shape;2939;p47"/>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0" name="Google Shape;2940;p47"/>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1" name="Google Shape;2941;p47"/>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2" name="Google Shape;2942;p47"/>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3" name="Google Shape;2943;p47"/>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4" name="Google Shape;2944;p47"/>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5" name="Google Shape;2945;p47"/>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6" name="Google Shape;2946;p47"/>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7" name="Google Shape;2947;p47"/>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8" name="Google Shape;2948;p47"/>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9" name="Google Shape;2949;p47"/>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0" name="Google Shape;2950;p47"/>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1" name="Google Shape;2951;p47"/>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2" name="Google Shape;2952;p47"/>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3" name="Google Shape;2953;p47"/>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4" name="Google Shape;2954;p47"/>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5" name="Google Shape;2955;p47"/>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6" name="Google Shape;2956;p47"/>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7" name="Google Shape;2957;p47"/>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8" name="Google Shape;2958;p47"/>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9" name="Google Shape;2959;p47"/>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0" name="Google Shape;2960;p47"/>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1" name="Google Shape;2961;p47"/>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2" name="Google Shape;2962;p47"/>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3" name="Google Shape;2963;p47"/>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4" name="Google Shape;2964;p47"/>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5" name="Google Shape;2965;p47"/>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6" name="Google Shape;2966;p47"/>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7" name="Google Shape;2967;p47"/>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8" name="Google Shape;2968;p47"/>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9" name="Google Shape;2969;p47"/>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0" name="Google Shape;2970;p47"/>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1" name="Google Shape;2971;p47"/>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2" name="Google Shape;2972;p47"/>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3" name="Google Shape;2973;p47"/>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4" name="Google Shape;2974;p47"/>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5" name="Google Shape;2975;p47"/>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6" name="Google Shape;2976;p47"/>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7" name="Google Shape;2977;p47"/>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8" name="Google Shape;2978;p47"/>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9" name="Google Shape;2979;p47"/>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0" name="Google Shape;2980;p47"/>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1" name="Google Shape;2981;p47"/>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2" name="Google Shape;2982;p47"/>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3" name="Google Shape;2983;p47"/>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4" name="Google Shape;2984;p47"/>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5" name="Google Shape;2985;p47"/>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6" name="Google Shape;2986;p47"/>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7" name="Google Shape;2987;p47"/>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8" name="Google Shape;2988;p47"/>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9" name="Google Shape;2989;p47"/>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0" name="Google Shape;2990;p47"/>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1" name="Google Shape;2991;p47"/>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2" name="Google Shape;2992;p47"/>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3" name="Google Shape;2993;p47"/>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4" name="Google Shape;2994;p47"/>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5" name="Google Shape;2995;p47"/>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6" name="Google Shape;2996;p47"/>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7" name="Google Shape;2997;p47"/>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8" name="Google Shape;2998;p47"/>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9" name="Google Shape;2999;p47"/>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0" name="Google Shape;3000;p47"/>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1" name="Google Shape;3001;p47"/>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2" name="Google Shape;3002;p47"/>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3" name="Google Shape;3003;p47"/>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4" name="Google Shape;3004;p47"/>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5" name="Google Shape;3005;p47"/>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6" name="Google Shape;3006;p47"/>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7" name="Google Shape;3007;p47"/>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8" name="Google Shape;3008;p47"/>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9" name="Google Shape;3009;p47"/>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0" name="Google Shape;3010;p47"/>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1" name="Google Shape;3011;p47"/>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2" name="Google Shape;3012;p47"/>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3" name="Google Shape;3013;p47"/>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4" name="Google Shape;3014;p47"/>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5" name="Google Shape;3015;p47"/>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6" name="Google Shape;3016;p47"/>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7" name="Google Shape;3017;p47"/>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8" name="Google Shape;3018;p47"/>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9" name="Google Shape;3019;p47"/>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0" name="Google Shape;3020;p47"/>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1" name="Google Shape;3021;p47"/>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2" name="Google Shape;3022;p47"/>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3" name="Google Shape;3023;p47"/>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4" name="Google Shape;3024;p47"/>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5" name="Google Shape;3025;p47"/>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6" name="Google Shape;3026;p47"/>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7" name="Google Shape;3027;p47"/>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28" name="Google Shape;3028;p47"/>
            <p:cNvGrpSpPr/>
            <p:nvPr/>
          </p:nvGrpSpPr>
          <p:grpSpPr>
            <a:xfrm>
              <a:off x="3871486" y="368362"/>
              <a:ext cx="330894" cy="250785"/>
              <a:chOff x="6621095" y="1452181"/>
              <a:chExt cx="330894" cy="250785"/>
            </a:xfrm>
          </p:grpSpPr>
          <p:sp>
            <p:nvSpPr>
              <p:cNvPr id="3029" name="Google Shape;3029;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0" name="Google Shape;3030;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1" name="Google Shape;3031;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2" name="Google Shape;3032;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3" name="Google Shape;3033;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34" name="Google Shape;3034;p47"/>
            <p:cNvGrpSpPr/>
            <p:nvPr/>
          </p:nvGrpSpPr>
          <p:grpSpPr>
            <a:xfrm>
              <a:off x="4704106" y="852569"/>
              <a:ext cx="330894" cy="250785"/>
              <a:chOff x="6621095" y="1452181"/>
              <a:chExt cx="330894" cy="250785"/>
            </a:xfrm>
          </p:grpSpPr>
          <p:sp>
            <p:nvSpPr>
              <p:cNvPr id="3035" name="Google Shape;3035;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6" name="Google Shape;3036;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7" name="Google Shape;3037;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8" name="Google Shape;3038;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9" name="Google Shape;3039;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40" name="Google Shape;3040;p47"/>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1" name="Google Shape;3041;p47"/>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42" name="Google Shape;3042;p47"/>
            <p:cNvGrpSpPr/>
            <p:nvPr/>
          </p:nvGrpSpPr>
          <p:grpSpPr>
            <a:xfrm flipH="1">
              <a:off x="2446567" y="1414370"/>
              <a:ext cx="298963" cy="226660"/>
              <a:chOff x="6621095" y="1452181"/>
              <a:chExt cx="330894" cy="250785"/>
            </a:xfrm>
          </p:grpSpPr>
          <p:sp>
            <p:nvSpPr>
              <p:cNvPr id="3043" name="Google Shape;3043;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4" name="Google Shape;3044;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5" name="Google Shape;3045;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6" name="Google Shape;3046;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7" name="Google Shape;3047;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48" name="Google Shape;3048;p47"/>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9" name="Google Shape;3049;p47"/>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50" name="Google Shape;3050;p47"/>
          <p:cNvGrpSpPr/>
          <p:nvPr/>
        </p:nvGrpSpPr>
        <p:grpSpPr>
          <a:xfrm>
            <a:off x="2531557" y="3196864"/>
            <a:ext cx="1407493" cy="1561147"/>
            <a:chOff x="2152750" y="190500"/>
            <a:chExt cx="4293756" cy="4762499"/>
          </a:xfrm>
        </p:grpSpPr>
        <p:sp>
          <p:nvSpPr>
            <p:cNvPr id="3051" name="Google Shape;3051;p47"/>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2" name="Google Shape;3052;p47"/>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3" name="Google Shape;3053;p47"/>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4" name="Google Shape;3054;p47"/>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5" name="Google Shape;3055;p47"/>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6" name="Google Shape;3056;p47"/>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7" name="Google Shape;3057;p47"/>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8" name="Google Shape;3058;p47"/>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9" name="Google Shape;3059;p47"/>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0" name="Google Shape;3060;p47"/>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1" name="Google Shape;3061;p47"/>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2" name="Google Shape;3062;p47"/>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3" name="Google Shape;3063;p47"/>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4" name="Google Shape;3064;p47"/>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5" name="Google Shape;3065;p47"/>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6" name="Google Shape;3066;p47"/>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7" name="Google Shape;3067;p47"/>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8" name="Google Shape;3068;p47"/>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9" name="Google Shape;3069;p47"/>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0" name="Google Shape;3070;p47"/>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1" name="Google Shape;3071;p47"/>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2" name="Google Shape;3072;p47"/>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3" name="Google Shape;3073;p47"/>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4" name="Google Shape;3074;p47"/>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5" name="Google Shape;3075;p47"/>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6" name="Google Shape;3076;p47"/>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7" name="Google Shape;3077;p47"/>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8" name="Google Shape;3078;p47"/>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9" name="Google Shape;3079;p47"/>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0" name="Google Shape;3080;p47"/>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1" name="Google Shape;3081;p47"/>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2" name="Google Shape;3082;p47"/>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3" name="Google Shape;3083;p47"/>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4" name="Google Shape;3084;p47"/>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5" name="Google Shape;3085;p47"/>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6" name="Google Shape;3086;p47"/>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7" name="Google Shape;3087;p47"/>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8" name="Google Shape;3088;p47"/>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9" name="Google Shape;3089;p47"/>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0" name="Google Shape;3090;p47"/>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1" name="Google Shape;3091;p47"/>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2" name="Google Shape;3092;p47"/>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3" name="Google Shape;3093;p47"/>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4" name="Google Shape;3094;p47"/>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5" name="Google Shape;3095;p47"/>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6" name="Google Shape;3096;p47"/>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7" name="Google Shape;3097;p47"/>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8" name="Google Shape;3098;p47"/>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9" name="Google Shape;3099;p47"/>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0" name="Google Shape;3100;p47"/>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1" name="Google Shape;3101;p47"/>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2" name="Google Shape;3102;p47"/>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3" name="Google Shape;3103;p47"/>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4" name="Google Shape;3104;p47"/>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5" name="Google Shape;3105;p47"/>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6" name="Google Shape;3106;p47"/>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7" name="Google Shape;3107;p47"/>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8" name="Google Shape;3108;p47"/>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9" name="Google Shape;3109;p47"/>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0" name="Google Shape;3110;p47"/>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1" name="Google Shape;3111;p47"/>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2" name="Google Shape;3112;p47"/>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3" name="Google Shape;3113;p47"/>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4" name="Google Shape;3114;p47"/>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5" name="Google Shape;3115;p47"/>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6" name="Google Shape;3116;p47"/>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7" name="Google Shape;3117;p47"/>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8" name="Google Shape;3118;p47"/>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9" name="Google Shape;3119;p47"/>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0" name="Google Shape;3120;p47"/>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1" name="Google Shape;3121;p47"/>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2" name="Google Shape;3122;p47"/>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3" name="Google Shape;3123;p47"/>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4" name="Google Shape;3124;p47"/>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25" name="Google Shape;3125;p47"/>
            <p:cNvGrpSpPr/>
            <p:nvPr/>
          </p:nvGrpSpPr>
          <p:grpSpPr>
            <a:xfrm>
              <a:off x="3923682" y="3244965"/>
              <a:ext cx="195764" cy="131404"/>
              <a:chOff x="5733332" y="4102215"/>
              <a:chExt cx="195764" cy="131404"/>
            </a:xfrm>
          </p:grpSpPr>
          <p:sp>
            <p:nvSpPr>
              <p:cNvPr id="3126" name="Google Shape;3126;p47"/>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7" name="Google Shape;3127;p47"/>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8" name="Google Shape;3128;p47"/>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9" name="Google Shape;3129;p47"/>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0" name="Google Shape;3130;p47"/>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1" name="Google Shape;3131;p47"/>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2" name="Google Shape;3132;p47"/>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3" name="Google Shape;3133;p47"/>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4" name="Google Shape;3134;p47"/>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35" name="Google Shape;3135;p47"/>
            <p:cNvGrpSpPr/>
            <p:nvPr/>
          </p:nvGrpSpPr>
          <p:grpSpPr>
            <a:xfrm flipH="1">
              <a:off x="3829267" y="2465054"/>
              <a:ext cx="683694" cy="518573"/>
              <a:chOff x="6621095" y="1452181"/>
              <a:chExt cx="330894" cy="250785"/>
            </a:xfrm>
          </p:grpSpPr>
          <p:sp>
            <p:nvSpPr>
              <p:cNvPr id="3136" name="Google Shape;3136;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7" name="Google Shape;3137;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8" name="Google Shape;3138;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9" name="Google Shape;3139;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0" name="Google Shape;3140;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41" name="Google Shape;3141;p47"/>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2" name="Google Shape;3142;p47"/>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3" name="Google Shape;3143;p47"/>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4" name="Google Shape;3144;p47"/>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5" name="Google Shape;3145;p47"/>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6" name="Google Shape;3146;p47"/>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7" name="Google Shape;3147;p47"/>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8" name="Google Shape;3148;p47"/>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9" name="Google Shape;3149;p47"/>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0" name="Google Shape;3150;p47"/>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1" name="Google Shape;3151;p47"/>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2" name="Google Shape;3152;p47"/>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3" name="Google Shape;3153;p47"/>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4" name="Google Shape;3154;p47"/>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5" name="Google Shape;3155;p47"/>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6" name="Google Shape;3156;p47"/>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7" name="Google Shape;3157;p47"/>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8" name="Google Shape;3158;p47"/>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59" name="Google Shape;3159;p47"/>
          <p:cNvGrpSpPr/>
          <p:nvPr/>
        </p:nvGrpSpPr>
        <p:grpSpPr>
          <a:xfrm>
            <a:off x="4562440" y="2924958"/>
            <a:ext cx="1641530" cy="1833054"/>
            <a:chOff x="2152775" y="305709"/>
            <a:chExt cx="4264823" cy="4762415"/>
          </a:xfrm>
        </p:grpSpPr>
        <p:grpSp>
          <p:nvGrpSpPr>
            <p:cNvPr id="3160" name="Google Shape;3160;p47"/>
            <p:cNvGrpSpPr/>
            <p:nvPr/>
          </p:nvGrpSpPr>
          <p:grpSpPr>
            <a:xfrm>
              <a:off x="2593845" y="3487641"/>
              <a:ext cx="936028" cy="696373"/>
              <a:chOff x="4403470" y="4229766"/>
              <a:chExt cx="936028" cy="696373"/>
            </a:xfrm>
          </p:grpSpPr>
          <p:sp>
            <p:nvSpPr>
              <p:cNvPr id="3161" name="Google Shape;3161;p47"/>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2" name="Google Shape;3162;p47"/>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3" name="Google Shape;3163;p47"/>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4" name="Google Shape;3164;p47"/>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5" name="Google Shape;3165;p47"/>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6" name="Google Shape;3166;p47"/>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7" name="Google Shape;3167;p47"/>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8" name="Google Shape;3168;p47"/>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9" name="Google Shape;3169;p47"/>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0" name="Google Shape;3170;p47"/>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1" name="Google Shape;3171;p47"/>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2" name="Google Shape;3172;p47"/>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3" name="Google Shape;3173;p47"/>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4" name="Google Shape;3174;p47"/>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5" name="Google Shape;3175;p47"/>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6" name="Google Shape;3176;p47"/>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7" name="Google Shape;3177;p47"/>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78" name="Google Shape;3178;p47"/>
            <p:cNvGrpSpPr/>
            <p:nvPr/>
          </p:nvGrpSpPr>
          <p:grpSpPr>
            <a:xfrm>
              <a:off x="2682040" y="3351243"/>
              <a:ext cx="883852" cy="621125"/>
              <a:chOff x="4491665" y="4093368"/>
              <a:chExt cx="883852" cy="621125"/>
            </a:xfrm>
          </p:grpSpPr>
          <p:sp>
            <p:nvSpPr>
              <p:cNvPr id="3179" name="Google Shape;3179;p47"/>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0" name="Google Shape;3180;p47"/>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1" name="Google Shape;3181;p47"/>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2" name="Google Shape;3182;p47"/>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3" name="Google Shape;3183;p47"/>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4" name="Google Shape;3184;p47"/>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5" name="Google Shape;3185;p47"/>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6" name="Google Shape;3186;p47"/>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7" name="Google Shape;3187;p47"/>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8" name="Google Shape;3188;p47"/>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9" name="Google Shape;3189;p47"/>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0" name="Google Shape;3190;p47"/>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1" name="Google Shape;3191;p47"/>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2" name="Google Shape;3192;p47"/>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3" name="Google Shape;3193;p47"/>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4" name="Google Shape;3194;p47"/>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95" name="Google Shape;3195;p47"/>
            <p:cNvGrpSpPr/>
            <p:nvPr/>
          </p:nvGrpSpPr>
          <p:grpSpPr>
            <a:xfrm>
              <a:off x="2654955" y="3219989"/>
              <a:ext cx="883852" cy="621029"/>
              <a:chOff x="4464580" y="3962114"/>
              <a:chExt cx="883852" cy="621029"/>
            </a:xfrm>
          </p:grpSpPr>
          <p:sp>
            <p:nvSpPr>
              <p:cNvPr id="3196" name="Google Shape;3196;p47"/>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7" name="Google Shape;3197;p47"/>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8" name="Google Shape;3198;p47"/>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9" name="Google Shape;3199;p47"/>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0" name="Google Shape;3200;p47"/>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1" name="Google Shape;3201;p47"/>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2" name="Google Shape;3202;p47"/>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3" name="Google Shape;3203;p47"/>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4" name="Google Shape;3204;p47"/>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5" name="Google Shape;3205;p47"/>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6" name="Google Shape;3206;p47"/>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7" name="Google Shape;3207;p47"/>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8" name="Google Shape;3208;p47"/>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9" name="Google Shape;3209;p47"/>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0" name="Google Shape;3210;p47"/>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1" name="Google Shape;3211;p47"/>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12" name="Google Shape;3212;p47"/>
            <p:cNvGrpSpPr/>
            <p:nvPr/>
          </p:nvGrpSpPr>
          <p:grpSpPr>
            <a:xfrm>
              <a:off x="2692590" y="3093401"/>
              <a:ext cx="883852" cy="621030"/>
              <a:chOff x="4502215" y="3835526"/>
              <a:chExt cx="883852" cy="621030"/>
            </a:xfrm>
          </p:grpSpPr>
          <p:sp>
            <p:nvSpPr>
              <p:cNvPr id="3213" name="Google Shape;3213;p47"/>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4" name="Google Shape;3214;p47"/>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5" name="Google Shape;3215;p47"/>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6" name="Google Shape;3216;p47"/>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7" name="Google Shape;3217;p47"/>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8" name="Google Shape;3218;p47"/>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9" name="Google Shape;3219;p47"/>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0" name="Google Shape;3220;p47"/>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1" name="Google Shape;3221;p47"/>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2" name="Google Shape;3222;p47"/>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3" name="Google Shape;3223;p47"/>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4" name="Google Shape;3224;p47"/>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5" name="Google Shape;3225;p47"/>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6" name="Google Shape;3226;p47"/>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7" name="Google Shape;3227;p47"/>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8" name="Google Shape;3228;p47"/>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29" name="Google Shape;3229;p47"/>
            <p:cNvGrpSpPr/>
            <p:nvPr/>
          </p:nvGrpSpPr>
          <p:grpSpPr>
            <a:xfrm>
              <a:off x="2665504" y="2962052"/>
              <a:ext cx="883852" cy="621125"/>
              <a:chOff x="4475129" y="3704177"/>
              <a:chExt cx="883852" cy="621125"/>
            </a:xfrm>
          </p:grpSpPr>
          <p:sp>
            <p:nvSpPr>
              <p:cNvPr id="3230" name="Google Shape;3230;p47"/>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1" name="Google Shape;3231;p47"/>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2" name="Google Shape;3232;p47"/>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3" name="Google Shape;3233;p47"/>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4" name="Google Shape;3234;p47"/>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5" name="Google Shape;3235;p47"/>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6" name="Google Shape;3236;p47"/>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7" name="Google Shape;3237;p47"/>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8" name="Google Shape;3238;p47"/>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9" name="Google Shape;3239;p47"/>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0" name="Google Shape;3240;p47"/>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1" name="Google Shape;3241;p47"/>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2" name="Google Shape;3242;p47"/>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3" name="Google Shape;3243;p47"/>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4" name="Google Shape;3244;p47"/>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5" name="Google Shape;3245;p47"/>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46" name="Google Shape;3246;p47"/>
            <p:cNvGrpSpPr/>
            <p:nvPr/>
          </p:nvGrpSpPr>
          <p:grpSpPr>
            <a:xfrm>
              <a:off x="2665504" y="2818605"/>
              <a:ext cx="883852" cy="621125"/>
              <a:chOff x="4475129" y="3560730"/>
              <a:chExt cx="883852" cy="621125"/>
            </a:xfrm>
          </p:grpSpPr>
          <p:sp>
            <p:nvSpPr>
              <p:cNvPr id="3247" name="Google Shape;3247;p47"/>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8" name="Google Shape;3248;p47"/>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9" name="Google Shape;3249;p47"/>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0" name="Google Shape;3250;p47"/>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1" name="Google Shape;3251;p47"/>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2" name="Google Shape;3252;p47"/>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3" name="Google Shape;3253;p47"/>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4" name="Google Shape;3254;p47"/>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5" name="Google Shape;3255;p47"/>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6" name="Google Shape;3256;p47"/>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7" name="Google Shape;3257;p47"/>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8" name="Google Shape;3258;p47"/>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9" name="Google Shape;3259;p47"/>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0" name="Google Shape;3260;p47"/>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1" name="Google Shape;3261;p47"/>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2" name="Google Shape;3262;p47"/>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63" name="Google Shape;3263;p47"/>
            <p:cNvGrpSpPr/>
            <p:nvPr/>
          </p:nvGrpSpPr>
          <p:grpSpPr>
            <a:xfrm>
              <a:off x="2694110" y="2656109"/>
              <a:ext cx="883852" cy="621029"/>
              <a:chOff x="4503735" y="3398234"/>
              <a:chExt cx="883852" cy="621029"/>
            </a:xfrm>
          </p:grpSpPr>
          <p:sp>
            <p:nvSpPr>
              <p:cNvPr id="3264" name="Google Shape;3264;p47"/>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5" name="Google Shape;3265;p47"/>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6" name="Google Shape;3266;p47"/>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7" name="Google Shape;3267;p47"/>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8" name="Google Shape;3268;p47"/>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9" name="Google Shape;3269;p47"/>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0" name="Google Shape;3270;p47"/>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1" name="Google Shape;3271;p47"/>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2" name="Google Shape;3272;p47"/>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3" name="Google Shape;3273;p47"/>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4" name="Google Shape;3274;p47"/>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5" name="Google Shape;3275;p47"/>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6" name="Google Shape;3276;p47"/>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7" name="Google Shape;3277;p47"/>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8" name="Google Shape;3278;p47"/>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9" name="Google Shape;3279;p47"/>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80" name="Google Shape;3280;p47"/>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1" name="Google Shape;3281;p47"/>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2" name="Google Shape;3282;p47"/>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3" name="Google Shape;3283;p47"/>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4" name="Google Shape;3284;p47"/>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85" name="Google Shape;3285;p47"/>
            <p:cNvGrpSpPr/>
            <p:nvPr/>
          </p:nvGrpSpPr>
          <p:grpSpPr>
            <a:xfrm>
              <a:off x="3781914" y="3000342"/>
              <a:ext cx="883852" cy="621125"/>
              <a:chOff x="5591539" y="3742467"/>
              <a:chExt cx="883852" cy="621125"/>
            </a:xfrm>
          </p:grpSpPr>
          <p:sp>
            <p:nvSpPr>
              <p:cNvPr id="3286" name="Google Shape;3286;p47"/>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7" name="Google Shape;3287;p47"/>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8" name="Google Shape;3288;p47"/>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9" name="Google Shape;3289;p47"/>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0" name="Google Shape;3290;p47"/>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1" name="Google Shape;3291;p47"/>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2" name="Google Shape;3292;p47"/>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3" name="Google Shape;3293;p47"/>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4" name="Google Shape;3294;p47"/>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5" name="Google Shape;3295;p47"/>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6" name="Google Shape;3296;p47"/>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7" name="Google Shape;3297;p47"/>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8" name="Google Shape;3298;p47"/>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9" name="Google Shape;3299;p47"/>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0" name="Google Shape;3300;p47"/>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1" name="Google Shape;3301;p47"/>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02" name="Google Shape;3302;p47"/>
            <p:cNvGrpSpPr/>
            <p:nvPr/>
          </p:nvGrpSpPr>
          <p:grpSpPr>
            <a:xfrm>
              <a:off x="3781914" y="2856896"/>
              <a:ext cx="883852" cy="621029"/>
              <a:chOff x="5591539" y="3599021"/>
              <a:chExt cx="883852" cy="621029"/>
            </a:xfrm>
          </p:grpSpPr>
          <p:sp>
            <p:nvSpPr>
              <p:cNvPr id="3303" name="Google Shape;3303;p47"/>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4" name="Google Shape;3304;p47"/>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5" name="Google Shape;3305;p47"/>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6" name="Google Shape;3306;p47"/>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7" name="Google Shape;3307;p47"/>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8" name="Google Shape;3308;p47"/>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9" name="Google Shape;3309;p47"/>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0" name="Google Shape;3310;p47"/>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1" name="Google Shape;3311;p47"/>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2" name="Google Shape;3312;p47"/>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3" name="Google Shape;3313;p47"/>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4" name="Google Shape;3314;p47"/>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5" name="Google Shape;3315;p47"/>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6" name="Google Shape;3316;p47"/>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7" name="Google Shape;3317;p47"/>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8" name="Google Shape;3318;p47"/>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19" name="Google Shape;3319;p47"/>
            <p:cNvGrpSpPr/>
            <p:nvPr/>
          </p:nvGrpSpPr>
          <p:grpSpPr>
            <a:xfrm>
              <a:off x="3810520" y="2694304"/>
              <a:ext cx="883852" cy="621125"/>
              <a:chOff x="5620145" y="3436429"/>
              <a:chExt cx="883852" cy="621125"/>
            </a:xfrm>
          </p:grpSpPr>
          <p:sp>
            <p:nvSpPr>
              <p:cNvPr id="3320" name="Google Shape;3320;p47"/>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1" name="Google Shape;3321;p47"/>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2" name="Google Shape;3322;p47"/>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3" name="Google Shape;3323;p47"/>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4" name="Google Shape;3324;p47"/>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5" name="Google Shape;3325;p47"/>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6" name="Google Shape;3326;p47"/>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7" name="Google Shape;3327;p47"/>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8" name="Google Shape;3328;p47"/>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9" name="Google Shape;3329;p47"/>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0" name="Google Shape;3330;p47"/>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1" name="Google Shape;3331;p47"/>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2" name="Google Shape;3332;p47"/>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3" name="Google Shape;3333;p47"/>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4" name="Google Shape;3334;p47"/>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5" name="Google Shape;3335;p47"/>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36" name="Google Shape;3336;p47"/>
            <p:cNvGrpSpPr/>
            <p:nvPr/>
          </p:nvGrpSpPr>
          <p:grpSpPr>
            <a:xfrm>
              <a:off x="3800921" y="2531712"/>
              <a:ext cx="883852" cy="621125"/>
              <a:chOff x="5610546" y="3273837"/>
              <a:chExt cx="883852" cy="621125"/>
            </a:xfrm>
          </p:grpSpPr>
          <p:sp>
            <p:nvSpPr>
              <p:cNvPr id="3337" name="Google Shape;3337;p47"/>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8" name="Google Shape;3338;p47"/>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9" name="Google Shape;3339;p47"/>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0" name="Google Shape;3340;p47"/>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1" name="Google Shape;3341;p47"/>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2" name="Google Shape;3342;p47"/>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3" name="Google Shape;3343;p47"/>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4" name="Google Shape;3344;p47"/>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5" name="Google Shape;3345;p47"/>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6" name="Google Shape;3346;p47"/>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7" name="Google Shape;3347;p47"/>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8" name="Google Shape;3348;p47"/>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9" name="Google Shape;3349;p47"/>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0" name="Google Shape;3350;p47"/>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1" name="Google Shape;3351;p47"/>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2" name="Google Shape;3352;p47"/>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3" name="Google Shape;3353;p47"/>
            <p:cNvGrpSpPr/>
            <p:nvPr/>
          </p:nvGrpSpPr>
          <p:grpSpPr>
            <a:xfrm>
              <a:off x="3829623" y="2378741"/>
              <a:ext cx="883852" cy="621029"/>
              <a:chOff x="5639248" y="3120866"/>
              <a:chExt cx="883852" cy="621029"/>
            </a:xfrm>
          </p:grpSpPr>
          <p:sp>
            <p:nvSpPr>
              <p:cNvPr id="3354" name="Google Shape;3354;p47"/>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5" name="Google Shape;3355;p47"/>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6" name="Google Shape;3356;p47"/>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7" name="Google Shape;3357;p47"/>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8" name="Google Shape;3358;p47"/>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9" name="Google Shape;3359;p47"/>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0" name="Google Shape;3360;p47"/>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1" name="Google Shape;3361;p47"/>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2" name="Google Shape;3362;p47"/>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3" name="Google Shape;3363;p47"/>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4" name="Google Shape;3364;p47"/>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5" name="Google Shape;3365;p47"/>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6" name="Google Shape;3366;p47"/>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7" name="Google Shape;3367;p47"/>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8" name="Google Shape;3368;p47"/>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9" name="Google Shape;3369;p47"/>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70" name="Google Shape;3370;p47"/>
            <p:cNvGrpSpPr/>
            <p:nvPr/>
          </p:nvGrpSpPr>
          <p:grpSpPr>
            <a:xfrm>
              <a:off x="3810520" y="2225674"/>
              <a:ext cx="883852" cy="621125"/>
              <a:chOff x="5620145" y="2967799"/>
              <a:chExt cx="883852" cy="621125"/>
            </a:xfrm>
          </p:grpSpPr>
          <p:sp>
            <p:nvSpPr>
              <p:cNvPr id="3371" name="Google Shape;3371;p47"/>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2" name="Google Shape;3372;p47"/>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3" name="Google Shape;3373;p47"/>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4" name="Google Shape;3374;p47"/>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5" name="Google Shape;3375;p47"/>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6" name="Google Shape;3376;p47"/>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7" name="Google Shape;3377;p47"/>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8" name="Google Shape;3378;p47"/>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9" name="Google Shape;3379;p47"/>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0" name="Google Shape;3380;p47"/>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1" name="Google Shape;3381;p47"/>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2" name="Google Shape;3382;p47"/>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3" name="Google Shape;3383;p47"/>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4" name="Google Shape;3384;p47"/>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5" name="Google Shape;3385;p47"/>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6" name="Google Shape;3386;p47"/>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87" name="Google Shape;3387;p47"/>
            <p:cNvGrpSpPr/>
            <p:nvPr/>
          </p:nvGrpSpPr>
          <p:grpSpPr>
            <a:xfrm>
              <a:off x="3839126" y="2072703"/>
              <a:ext cx="883852" cy="621124"/>
              <a:chOff x="5648751" y="2814828"/>
              <a:chExt cx="883852" cy="621124"/>
            </a:xfrm>
          </p:grpSpPr>
          <p:sp>
            <p:nvSpPr>
              <p:cNvPr id="3388" name="Google Shape;3388;p47"/>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9" name="Google Shape;3389;p47"/>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0" name="Google Shape;3390;p47"/>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1" name="Google Shape;3391;p47"/>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2" name="Google Shape;3392;p47"/>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3" name="Google Shape;3393;p47"/>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4" name="Google Shape;3394;p47"/>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5" name="Google Shape;3395;p47"/>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6" name="Google Shape;3396;p47"/>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7" name="Google Shape;3397;p47"/>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8" name="Google Shape;3398;p47"/>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9" name="Google Shape;3399;p47"/>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0" name="Google Shape;3400;p47"/>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1" name="Google Shape;3401;p47"/>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2" name="Google Shape;3402;p47"/>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3" name="Google Shape;3403;p47"/>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04" name="Google Shape;3404;p47"/>
            <p:cNvGrpSpPr/>
            <p:nvPr/>
          </p:nvGrpSpPr>
          <p:grpSpPr>
            <a:xfrm>
              <a:off x="3799020" y="4220685"/>
              <a:ext cx="883852" cy="621125"/>
              <a:chOff x="5608645" y="4962810"/>
              <a:chExt cx="883852" cy="621125"/>
            </a:xfrm>
          </p:grpSpPr>
          <p:sp>
            <p:nvSpPr>
              <p:cNvPr id="3405" name="Google Shape;3405;p47"/>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6" name="Google Shape;3406;p47"/>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7" name="Google Shape;3407;p47"/>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8" name="Google Shape;3408;p47"/>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9" name="Google Shape;3409;p47"/>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0" name="Google Shape;3410;p47"/>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1" name="Google Shape;3411;p47"/>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2" name="Google Shape;3412;p47"/>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3" name="Google Shape;3413;p47"/>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4" name="Google Shape;3414;p47"/>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5" name="Google Shape;3415;p47"/>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6" name="Google Shape;3416;p47"/>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7" name="Google Shape;3417;p47"/>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8" name="Google Shape;3418;p47"/>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9" name="Google Shape;3419;p47"/>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0" name="Google Shape;3420;p47"/>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21" name="Google Shape;3421;p47"/>
            <p:cNvGrpSpPr/>
            <p:nvPr/>
          </p:nvGrpSpPr>
          <p:grpSpPr>
            <a:xfrm>
              <a:off x="3799020" y="4077239"/>
              <a:ext cx="883852" cy="621125"/>
              <a:chOff x="5608645" y="4819364"/>
              <a:chExt cx="883852" cy="621125"/>
            </a:xfrm>
          </p:grpSpPr>
          <p:sp>
            <p:nvSpPr>
              <p:cNvPr id="3422" name="Google Shape;3422;p47"/>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3" name="Google Shape;3423;p47"/>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4" name="Google Shape;3424;p47"/>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5" name="Google Shape;3425;p47"/>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6" name="Google Shape;3426;p47"/>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7" name="Google Shape;3427;p47"/>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8" name="Google Shape;3428;p47"/>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9" name="Google Shape;3429;p47"/>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0" name="Google Shape;3430;p47"/>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1" name="Google Shape;3431;p47"/>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2" name="Google Shape;3432;p47"/>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3" name="Google Shape;3433;p47"/>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4" name="Google Shape;3434;p47"/>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5" name="Google Shape;3435;p47"/>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6" name="Google Shape;3436;p47"/>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7" name="Google Shape;3437;p47"/>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38" name="Google Shape;3438;p47"/>
            <p:cNvGrpSpPr/>
            <p:nvPr/>
          </p:nvGrpSpPr>
          <p:grpSpPr>
            <a:xfrm>
              <a:off x="3827627" y="3914647"/>
              <a:ext cx="883852" cy="621125"/>
              <a:chOff x="5637252" y="4656772"/>
              <a:chExt cx="883852" cy="621125"/>
            </a:xfrm>
          </p:grpSpPr>
          <p:sp>
            <p:nvSpPr>
              <p:cNvPr id="3439" name="Google Shape;3439;p47"/>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0" name="Google Shape;3440;p47"/>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1" name="Google Shape;3441;p47"/>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2" name="Google Shape;3442;p47"/>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3" name="Google Shape;3443;p47"/>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4" name="Google Shape;3444;p47"/>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5" name="Google Shape;3445;p47"/>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6" name="Google Shape;3446;p47"/>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7" name="Google Shape;3447;p47"/>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8" name="Google Shape;3448;p47"/>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9" name="Google Shape;3449;p47"/>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0" name="Google Shape;3450;p47"/>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1" name="Google Shape;3451;p47"/>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2" name="Google Shape;3452;p47"/>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3" name="Google Shape;3453;p47"/>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4" name="Google Shape;3454;p47"/>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55" name="Google Shape;3455;p47"/>
            <p:cNvGrpSpPr/>
            <p:nvPr/>
          </p:nvGrpSpPr>
          <p:grpSpPr>
            <a:xfrm>
              <a:off x="3818123" y="3752055"/>
              <a:ext cx="883852" cy="621125"/>
              <a:chOff x="5627748" y="4494180"/>
              <a:chExt cx="883852" cy="621125"/>
            </a:xfrm>
          </p:grpSpPr>
          <p:sp>
            <p:nvSpPr>
              <p:cNvPr id="3456" name="Google Shape;3456;p47"/>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7" name="Google Shape;3457;p47"/>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8" name="Google Shape;3458;p47"/>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9" name="Google Shape;3459;p47"/>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0" name="Google Shape;3460;p47"/>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1" name="Google Shape;3461;p47"/>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2" name="Google Shape;3462;p47"/>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3" name="Google Shape;3463;p47"/>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4" name="Google Shape;3464;p47"/>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5" name="Google Shape;3465;p47"/>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6" name="Google Shape;3466;p47"/>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7" name="Google Shape;3467;p47"/>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8" name="Google Shape;3468;p47"/>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9" name="Google Shape;3469;p47"/>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0" name="Google Shape;3470;p47"/>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1" name="Google Shape;3471;p47"/>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72" name="Google Shape;3472;p47"/>
            <p:cNvGrpSpPr/>
            <p:nvPr/>
          </p:nvGrpSpPr>
          <p:grpSpPr>
            <a:xfrm>
              <a:off x="2205711" y="4330032"/>
              <a:ext cx="883852" cy="621125"/>
              <a:chOff x="4015336" y="5072157"/>
              <a:chExt cx="883852" cy="621125"/>
            </a:xfrm>
          </p:grpSpPr>
          <p:sp>
            <p:nvSpPr>
              <p:cNvPr id="3473" name="Google Shape;3473;p47"/>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4" name="Google Shape;3474;p47"/>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5" name="Google Shape;3475;p47"/>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6" name="Google Shape;3476;p47"/>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7" name="Google Shape;3477;p47"/>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8" name="Google Shape;3478;p47"/>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9" name="Google Shape;3479;p47"/>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0" name="Google Shape;3480;p47"/>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1" name="Google Shape;3481;p47"/>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2" name="Google Shape;3482;p47"/>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3" name="Google Shape;3483;p47"/>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4" name="Google Shape;3484;p47"/>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5" name="Google Shape;3485;p47"/>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6" name="Google Shape;3486;p47"/>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7" name="Google Shape;3487;p47"/>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8" name="Google Shape;3488;p47"/>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89" name="Google Shape;3489;p47"/>
            <p:cNvGrpSpPr/>
            <p:nvPr/>
          </p:nvGrpSpPr>
          <p:grpSpPr>
            <a:xfrm>
              <a:off x="5533746" y="4396707"/>
              <a:ext cx="883852" cy="621030"/>
              <a:chOff x="7343371" y="5138832"/>
              <a:chExt cx="883852" cy="621030"/>
            </a:xfrm>
          </p:grpSpPr>
          <p:sp>
            <p:nvSpPr>
              <p:cNvPr id="3490" name="Google Shape;3490;p47"/>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1" name="Google Shape;3491;p47"/>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2" name="Google Shape;3492;p47"/>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3" name="Google Shape;3493;p47"/>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4" name="Google Shape;3494;p47"/>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5" name="Google Shape;3495;p47"/>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6" name="Google Shape;3496;p47"/>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7" name="Google Shape;3497;p47"/>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8" name="Google Shape;3498;p47"/>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9" name="Google Shape;3499;p47"/>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0" name="Google Shape;3500;p47"/>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1" name="Google Shape;3501;p47"/>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2" name="Google Shape;3502;p47"/>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3" name="Google Shape;3503;p47"/>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4" name="Google Shape;3504;p47"/>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5" name="Google Shape;3505;p47"/>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06" name="Google Shape;3506;p47"/>
            <p:cNvGrpSpPr/>
            <p:nvPr/>
          </p:nvGrpSpPr>
          <p:grpSpPr>
            <a:xfrm>
              <a:off x="5533746" y="4253261"/>
              <a:ext cx="883852" cy="621029"/>
              <a:chOff x="7343371" y="4995386"/>
              <a:chExt cx="883852" cy="621029"/>
            </a:xfrm>
          </p:grpSpPr>
          <p:sp>
            <p:nvSpPr>
              <p:cNvPr id="3507" name="Google Shape;3507;p47"/>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8" name="Google Shape;3508;p47"/>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9" name="Google Shape;3509;p47"/>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0" name="Google Shape;3510;p47"/>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1" name="Google Shape;3511;p47"/>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2" name="Google Shape;3512;p47"/>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3" name="Google Shape;3513;p47"/>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4" name="Google Shape;3514;p47"/>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5" name="Google Shape;3515;p47"/>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6" name="Google Shape;3516;p47"/>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7" name="Google Shape;3517;p47"/>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8" name="Google Shape;3518;p47"/>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9" name="Google Shape;3519;p47"/>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0" name="Google Shape;3520;p47"/>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1" name="Google Shape;3521;p47"/>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2" name="Google Shape;3522;p47"/>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23" name="Google Shape;3523;p47"/>
            <p:cNvGrpSpPr/>
            <p:nvPr/>
          </p:nvGrpSpPr>
          <p:grpSpPr>
            <a:xfrm>
              <a:off x="4965040" y="3574128"/>
              <a:ext cx="883852" cy="621125"/>
              <a:chOff x="6774665" y="4316253"/>
              <a:chExt cx="883852" cy="621125"/>
            </a:xfrm>
          </p:grpSpPr>
          <p:sp>
            <p:nvSpPr>
              <p:cNvPr id="3524" name="Google Shape;3524;p47"/>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5" name="Google Shape;3525;p47"/>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6" name="Google Shape;3526;p47"/>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7" name="Google Shape;3527;p47"/>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8" name="Google Shape;3528;p47"/>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9" name="Google Shape;3529;p47"/>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0" name="Google Shape;3530;p47"/>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1" name="Google Shape;3531;p47"/>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2" name="Google Shape;3532;p47"/>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3" name="Google Shape;3533;p47"/>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4" name="Google Shape;3534;p47"/>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5" name="Google Shape;3535;p47"/>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6" name="Google Shape;3536;p47"/>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7" name="Google Shape;3537;p47"/>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8" name="Google Shape;3538;p47"/>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9" name="Google Shape;3539;p47"/>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40" name="Google Shape;3540;p47"/>
            <p:cNvGrpSpPr/>
            <p:nvPr/>
          </p:nvGrpSpPr>
          <p:grpSpPr>
            <a:xfrm>
              <a:off x="4965040" y="3430682"/>
              <a:ext cx="883852" cy="621125"/>
              <a:chOff x="6774665" y="4172807"/>
              <a:chExt cx="883852" cy="621125"/>
            </a:xfrm>
          </p:grpSpPr>
          <p:sp>
            <p:nvSpPr>
              <p:cNvPr id="3541" name="Google Shape;3541;p47"/>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2" name="Google Shape;3542;p47"/>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3" name="Google Shape;3543;p47"/>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4" name="Google Shape;3544;p47"/>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5" name="Google Shape;3545;p47"/>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6" name="Google Shape;3546;p47"/>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7" name="Google Shape;3547;p47"/>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8" name="Google Shape;3548;p47"/>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9" name="Google Shape;3549;p47"/>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0" name="Google Shape;3550;p47"/>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1" name="Google Shape;3551;p47"/>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2" name="Google Shape;3552;p47"/>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3" name="Google Shape;3553;p47"/>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4" name="Google Shape;3554;p47"/>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5" name="Google Shape;3555;p47"/>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6" name="Google Shape;3556;p47"/>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57" name="Google Shape;3557;p47"/>
            <p:cNvGrpSpPr/>
            <p:nvPr/>
          </p:nvGrpSpPr>
          <p:grpSpPr>
            <a:xfrm>
              <a:off x="4993741" y="3268090"/>
              <a:ext cx="883853" cy="621125"/>
              <a:chOff x="6803366" y="4010215"/>
              <a:chExt cx="883853" cy="621125"/>
            </a:xfrm>
          </p:grpSpPr>
          <p:sp>
            <p:nvSpPr>
              <p:cNvPr id="3558" name="Google Shape;3558;p47"/>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9" name="Google Shape;3559;p47"/>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0" name="Google Shape;3560;p47"/>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1" name="Google Shape;3561;p47"/>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2" name="Google Shape;3562;p47"/>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3" name="Google Shape;3563;p47"/>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4" name="Google Shape;3564;p47"/>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5" name="Google Shape;3565;p47"/>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6" name="Google Shape;3566;p47"/>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7" name="Google Shape;3567;p47"/>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8" name="Google Shape;3568;p47"/>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9" name="Google Shape;3569;p47"/>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0" name="Google Shape;3570;p47"/>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1" name="Google Shape;3571;p47"/>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2" name="Google Shape;3572;p47"/>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3" name="Google Shape;3573;p47"/>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74" name="Google Shape;3574;p47"/>
            <p:cNvGrpSpPr/>
            <p:nvPr/>
          </p:nvGrpSpPr>
          <p:grpSpPr>
            <a:xfrm>
              <a:off x="4984142" y="3105498"/>
              <a:ext cx="883852" cy="621125"/>
              <a:chOff x="6793767" y="3847623"/>
              <a:chExt cx="883852" cy="621125"/>
            </a:xfrm>
          </p:grpSpPr>
          <p:sp>
            <p:nvSpPr>
              <p:cNvPr id="3575" name="Google Shape;3575;p47"/>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6" name="Google Shape;3576;p47"/>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7" name="Google Shape;3577;p47"/>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8" name="Google Shape;3578;p47"/>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9" name="Google Shape;3579;p47"/>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0" name="Google Shape;3580;p47"/>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1" name="Google Shape;3581;p47"/>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2" name="Google Shape;3582;p47"/>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3" name="Google Shape;3583;p47"/>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4" name="Google Shape;3584;p47"/>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5" name="Google Shape;3585;p47"/>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6" name="Google Shape;3586;p47"/>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7" name="Google Shape;3587;p47"/>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8" name="Google Shape;3588;p47"/>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9" name="Google Shape;3589;p47"/>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0" name="Google Shape;3590;p47"/>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91" name="Google Shape;3591;p47"/>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2" name="Google Shape;3592;p47"/>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3" name="Google Shape;3593;p47"/>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4" name="Google Shape;3594;p47"/>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5" name="Google Shape;3595;p47"/>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6" name="Google Shape;3596;p47"/>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7" name="Google Shape;3597;p47"/>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8" name="Google Shape;3598;p47"/>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9" name="Google Shape;3599;p47"/>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0" name="Google Shape;3600;p47"/>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1" name="Google Shape;3601;p47"/>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2" name="Google Shape;3602;p47"/>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3" name="Google Shape;3603;p47"/>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4" name="Google Shape;3604;p47"/>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5" name="Google Shape;3605;p47"/>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6" name="Google Shape;3606;p47"/>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7" name="Google Shape;3607;p47"/>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8" name="Google Shape;3608;p47"/>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9" name="Google Shape;3609;p47"/>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0" name="Google Shape;3610;p47"/>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1" name="Google Shape;3611;p47"/>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2" name="Google Shape;3612;p47"/>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3" name="Google Shape;3613;p47"/>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4" name="Google Shape;3614;p47"/>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5" name="Google Shape;3615;p47"/>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6" name="Google Shape;3616;p47"/>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7" name="Google Shape;3617;p47"/>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8" name="Google Shape;3618;p47"/>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9" name="Google Shape;3619;p47"/>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0" name="Google Shape;3620;p47"/>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1" name="Google Shape;3621;p47"/>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2" name="Google Shape;3622;p47"/>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3" name="Google Shape;3623;p47"/>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4" name="Google Shape;3624;p47"/>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5" name="Google Shape;3625;p47"/>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6" name="Google Shape;3626;p47"/>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7" name="Google Shape;3627;p47"/>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8" name="Google Shape;3628;p47"/>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9" name="Google Shape;3629;p47"/>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0" name="Google Shape;3630;p47"/>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1" name="Google Shape;3631;p47"/>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2" name="Google Shape;3632;p47"/>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3" name="Google Shape;3633;p47"/>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4" name="Google Shape;3634;p47"/>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5" name="Google Shape;3635;p47"/>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6" name="Google Shape;3636;p47"/>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7" name="Google Shape;3637;p47"/>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8" name="Google Shape;3638;p47"/>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9" name="Google Shape;3639;p47"/>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0" name="Google Shape;3640;p47"/>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1" name="Google Shape;3641;p47"/>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2" name="Google Shape;3642;p47"/>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3" name="Google Shape;3643;p47"/>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4" name="Google Shape;3644;p47"/>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5" name="Google Shape;3645;p47"/>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6" name="Google Shape;3646;p47"/>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7" name="Google Shape;3647;p47"/>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8" name="Google Shape;3648;p47"/>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9" name="Google Shape;3649;p47"/>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0" name="Google Shape;3650;p47"/>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1" name="Google Shape;3651;p47"/>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2" name="Google Shape;3652;p47"/>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3" name="Google Shape;3653;p47"/>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4" name="Google Shape;3654;p47"/>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5" name="Google Shape;3655;p47"/>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6" name="Google Shape;3656;p47"/>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7" name="Google Shape;3657;p47"/>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8" name="Google Shape;3658;p47"/>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9" name="Google Shape;3659;p47"/>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0" name="Google Shape;3660;p47"/>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1" name="Google Shape;3661;p47"/>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2" name="Google Shape;3662;p47"/>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3" name="Google Shape;3663;p47"/>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4" name="Google Shape;3664;p47"/>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5" name="Google Shape;3665;p47"/>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66" name="Google Shape;3666;p47"/>
            <p:cNvGrpSpPr/>
            <p:nvPr/>
          </p:nvGrpSpPr>
          <p:grpSpPr>
            <a:xfrm>
              <a:off x="2715952" y="2834463"/>
              <a:ext cx="319677" cy="242660"/>
              <a:chOff x="6621095" y="1452181"/>
              <a:chExt cx="330894" cy="250785"/>
            </a:xfrm>
          </p:grpSpPr>
          <p:sp>
            <p:nvSpPr>
              <p:cNvPr id="3667" name="Google Shape;3667;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8" name="Google Shape;3668;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9" name="Google Shape;3669;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0" name="Google Shape;3670;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1" name="Google Shape;3671;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72" name="Google Shape;3672;p47"/>
            <p:cNvGrpSpPr/>
            <p:nvPr/>
          </p:nvGrpSpPr>
          <p:grpSpPr>
            <a:xfrm flipH="1">
              <a:off x="5538041" y="3330111"/>
              <a:ext cx="319677" cy="242660"/>
              <a:chOff x="6621095" y="1452181"/>
              <a:chExt cx="330894" cy="250785"/>
            </a:xfrm>
          </p:grpSpPr>
          <p:sp>
            <p:nvSpPr>
              <p:cNvPr id="3673" name="Google Shape;3673;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4" name="Google Shape;3674;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5" name="Google Shape;3675;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6" name="Google Shape;3676;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7" name="Google Shape;3677;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78" name="Google Shape;3678;p47"/>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9" name="Google Shape;3679;p47"/>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80" name="Google Shape;3680;p47"/>
          <p:cNvGrpSpPr/>
          <p:nvPr/>
        </p:nvGrpSpPr>
        <p:grpSpPr>
          <a:xfrm>
            <a:off x="7208207" y="3113988"/>
            <a:ext cx="1407570" cy="1644023"/>
            <a:chOff x="2533225" y="322726"/>
            <a:chExt cx="4077549" cy="4762523"/>
          </a:xfrm>
        </p:grpSpPr>
        <p:sp>
          <p:nvSpPr>
            <p:cNvPr id="3681" name="Google Shape;3681;p47"/>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2" name="Google Shape;3682;p47"/>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3" name="Google Shape;3683;p47"/>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4" name="Google Shape;3684;p47"/>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5" name="Google Shape;3685;p47"/>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6" name="Google Shape;3686;p47"/>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7" name="Google Shape;3687;p47"/>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8" name="Google Shape;3688;p47"/>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9" name="Google Shape;3689;p47"/>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0" name="Google Shape;3690;p47"/>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1" name="Google Shape;3691;p47"/>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2" name="Google Shape;3692;p47"/>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3" name="Google Shape;3693;p47"/>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4" name="Google Shape;3694;p47"/>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5" name="Google Shape;3695;p47"/>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6" name="Google Shape;3696;p47"/>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7" name="Google Shape;3697;p47"/>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8" name="Google Shape;3698;p47"/>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9" name="Google Shape;3699;p47"/>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0" name="Google Shape;3700;p47"/>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1" name="Google Shape;3701;p47"/>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2" name="Google Shape;3702;p47"/>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3" name="Google Shape;3703;p47"/>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4" name="Google Shape;3704;p47"/>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5" name="Google Shape;3705;p47"/>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6" name="Google Shape;3706;p47"/>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7" name="Google Shape;3707;p47"/>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8" name="Google Shape;3708;p47"/>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9" name="Google Shape;3709;p47"/>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0" name="Google Shape;3710;p47"/>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1" name="Google Shape;3711;p47"/>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2" name="Google Shape;3712;p47"/>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3" name="Google Shape;3713;p47"/>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4" name="Google Shape;3714;p47"/>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5" name="Google Shape;3715;p47"/>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6" name="Google Shape;3716;p47"/>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7" name="Google Shape;3717;p47"/>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8" name="Google Shape;3718;p47"/>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9" name="Google Shape;3719;p47"/>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0" name="Google Shape;3720;p47"/>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1" name="Google Shape;3721;p47"/>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2" name="Google Shape;3722;p47"/>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3" name="Google Shape;3723;p47"/>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24" name="Google Shape;3724;p47"/>
            <p:cNvGrpSpPr/>
            <p:nvPr/>
          </p:nvGrpSpPr>
          <p:grpSpPr>
            <a:xfrm>
              <a:off x="4316519" y="693558"/>
              <a:ext cx="830259" cy="517637"/>
              <a:chOff x="5840944" y="1418558"/>
              <a:chExt cx="830259" cy="517637"/>
            </a:xfrm>
          </p:grpSpPr>
          <p:sp>
            <p:nvSpPr>
              <p:cNvPr id="3725" name="Google Shape;3725;p47"/>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6" name="Google Shape;3726;p47"/>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7" name="Google Shape;3727;p47"/>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8" name="Google Shape;3728;p47"/>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9" name="Google Shape;3729;p47"/>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0" name="Google Shape;3730;p47"/>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1" name="Google Shape;3731;p47"/>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2" name="Google Shape;3732;p47"/>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33" name="Google Shape;3733;p47"/>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4" name="Google Shape;3734;p47"/>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5" name="Google Shape;3735;p47"/>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6" name="Google Shape;3736;p47"/>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7" name="Google Shape;3737;p47"/>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8" name="Google Shape;3738;p47"/>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9" name="Google Shape;3739;p47"/>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0" name="Google Shape;3740;p47"/>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1" name="Google Shape;3741;p47"/>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2" name="Google Shape;3742;p47"/>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3" name="Google Shape;3743;p47"/>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4" name="Google Shape;3744;p47"/>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5" name="Google Shape;3745;p47"/>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6" name="Google Shape;3746;p47"/>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7" name="Google Shape;3747;p47"/>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8" name="Google Shape;3748;p47"/>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9" name="Google Shape;3749;p47"/>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0" name="Google Shape;3750;p47"/>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1" name="Google Shape;3751;p47"/>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2" name="Google Shape;3752;p47"/>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3" name="Google Shape;3753;p47"/>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4" name="Google Shape;3754;p47"/>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5" name="Google Shape;3755;p47"/>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6" name="Google Shape;3756;p47"/>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7" name="Google Shape;3757;p47"/>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8" name="Google Shape;3758;p47"/>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9" name="Google Shape;3759;p47"/>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0" name="Google Shape;3760;p47"/>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1" name="Google Shape;3761;p47"/>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2" name="Google Shape;3762;p47"/>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3" name="Google Shape;3763;p47"/>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4" name="Google Shape;3764;p47"/>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5" name="Google Shape;3765;p47"/>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6" name="Google Shape;3766;p47"/>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7" name="Google Shape;3767;p47"/>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8" name="Google Shape;3768;p47"/>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9" name="Google Shape;3769;p47"/>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0" name="Google Shape;3770;p47"/>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1" name="Google Shape;3771;p47"/>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2" name="Google Shape;3772;p47"/>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3" name="Google Shape;3773;p47"/>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4" name="Google Shape;3774;p47"/>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5" name="Google Shape;3775;p47"/>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6" name="Google Shape;3776;p47"/>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7" name="Google Shape;3777;p47"/>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8" name="Google Shape;3778;p47"/>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9" name="Google Shape;3779;p47"/>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0" name="Google Shape;3780;p47"/>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1" name="Google Shape;3781;p47"/>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2" name="Google Shape;3782;p47"/>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3" name="Google Shape;3783;p47"/>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84" name="Google Shape;3784;p47"/>
            <p:cNvGrpSpPr/>
            <p:nvPr/>
          </p:nvGrpSpPr>
          <p:grpSpPr>
            <a:xfrm>
              <a:off x="3439221" y="3170887"/>
              <a:ext cx="276341" cy="167131"/>
              <a:chOff x="4963646" y="3895887"/>
              <a:chExt cx="276341" cy="167131"/>
            </a:xfrm>
          </p:grpSpPr>
          <p:sp>
            <p:nvSpPr>
              <p:cNvPr id="3785" name="Google Shape;3785;p47"/>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6" name="Google Shape;3786;p47"/>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7" name="Google Shape;3787;p47"/>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8" name="Google Shape;3788;p47"/>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9" name="Google Shape;3789;p47"/>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0" name="Google Shape;3790;p47"/>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1" name="Google Shape;3791;p47"/>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2" name="Google Shape;3792;p47"/>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3" name="Google Shape;3793;p47"/>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4" name="Google Shape;3794;p47"/>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5" name="Google Shape;3795;p47"/>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6" name="Google Shape;3796;p47"/>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7" name="Google Shape;3797;p47"/>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8" name="Google Shape;3798;p47"/>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9" name="Google Shape;3799;p47"/>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0" name="Google Shape;3800;p47"/>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1" name="Google Shape;3801;p4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2" name="Google Shape;3802;p4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3" name="Google Shape;3803;p47"/>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4" name="Google Shape;3804;p47"/>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05" name="Google Shape;3805;p47"/>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6" name="Google Shape;3806;p47"/>
            <p:cNvSpPr/>
            <p:nvPr/>
          </p:nvSpPr>
          <p:spPr>
            <a:xfrm>
              <a:off x="6274476"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7" name="Google Shape;3807;p47"/>
            <p:cNvSpPr/>
            <p:nvPr/>
          </p:nvSpPr>
          <p:spPr>
            <a:xfrm>
              <a:off x="6256990"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8" name="Google Shape;3808;p47"/>
            <p:cNvSpPr/>
            <p:nvPr/>
          </p:nvSpPr>
          <p:spPr>
            <a:xfrm>
              <a:off x="6322845"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9" name="Google Shape;3809;p47"/>
            <p:cNvSpPr/>
            <p:nvPr/>
          </p:nvSpPr>
          <p:spPr>
            <a:xfrm>
              <a:off x="3417840"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0" name="Google Shape;3810;p47"/>
            <p:cNvSpPr/>
            <p:nvPr/>
          </p:nvSpPr>
          <p:spPr>
            <a:xfrm>
              <a:off x="3400355"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1" name="Google Shape;3811;p47"/>
            <p:cNvSpPr/>
            <p:nvPr/>
          </p:nvSpPr>
          <p:spPr>
            <a:xfrm>
              <a:off x="3456326"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12" name="Google Shape;3812;p47"/>
          <p:cNvSpPr txBox="1">
            <a:spLocks noGrp="1"/>
          </p:cNvSpPr>
          <p:nvPr>
            <p:ph type="title"/>
          </p:nvPr>
        </p:nvSpPr>
        <p:spPr>
          <a:xfrm>
            <a:off x="381000" y="624650"/>
            <a:ext cx="1562100" cy="46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a:t>Extra resources</a:t>
            </a:r>
            <a:endParaRPr sz="2400"/>
          </a:p>
        </p:txBody>
      </p:sp>
      <p:sp>
        <p:nvSpPr>
          <p:cNvPr id="3813" name="Google Shape;3813;p47"/>
          <p:cNvSpPr txBox="1"/>
          <p:nvPr/>
        </p:nvSpPr>
        <p:spPr>
          <a:xfrm>
            <a:off x="381000" y="1466850"/>
            <a:ext cx="1782600" cy="3057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a:latin typeface="Barlow Light"/>
                <a:ea typeface="Barlow Light"/>
                <a:cs typeface="Barlow Light"/>
                <a:sym typeface="Barlow Light"/>
              </a:rPr>
              <a:t>Illustrations created by </a:t>
            </a:r>
            <a:r>
              <a:rPr lang="en" sz="1200" u="sng">
                <a:solidFill>
                  <a:schemeClr val="hlink"/>
                </a:solidFill>
                <a:latin typeface="Barlow Light"/>
                <a:ea typeface="Barlow Light"/>
                <a:cs typeface="Barlow Light"/>
                <a:sym typeface="Barlow Light"/>
                <a:hlinkClick r:id="rId3"/>
              </a:rPr>
              <a:t>Sergei Tikhonov</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0"/>
              </a:spcAft>
              <a:buNone/>
            </a:pPr>
            <a:r>
              <a:rPr lang="en" sz="1200">
                <a:latin typeface="Barlow Light"/>
                <a:ea typeface="Barlow Light"/>
                <a:cs typeface="Barlow Light"/>
                <a:sym typeface="Barlow Light"/>
              </a:rPr>
              <a:t>Free illustrations published under the MIT License. You can use them for personal and commercial projects, without the need to include attribution.</a:t>
            </a:r>
            <a:endParaRPr sz="1200">
              <a:latin typeface="Barlow Light"/>
              <a:ea typeface="Barlow Light"/>
              <a:cs typeface="Barlow Light"/>
              <a:sym typeface="Barlow Light"/>
            </a:endParaRPr>
          </a:p>
          <a:p>
            <a:pPr marL="0" lvl="0" indent="0" algn="l" rtl="0">
              <a:spcBef>
                <a:spcPts val="1000"/>
              </a:spcBef>
              <a:spcAft>
                <a:spcPts val="0"/>
              </a:spcAft>
              <a:buNone/>
            </a:pPr>
            <a:r>
              <a:rPr lang="en" sz="1200" u="sng">
                <a:solidFill>
                  <a:schemeClr val="hlink"/>
                </a:solidFill>
                <a:latin typeface="Barlow Light"/>
                <a:ea typeface="Barlow Light"/>
                <a:cs typeface="Barlow Light"/>
                <a:sym typeface="Barlow Light"/>
                <a:hlinkClick r:id="rId4"/>
              </a:rPr>
              <a:t>See license</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1000"/>
              </a:spcAft>
              <a:buNone/>
            </a:pPr>
            <a:endParaRPr sz="1200">
              <a:latin typeface="Barlow Light"/>
              <a:ea typeface="Barlow Light"/>
              <a:cs typeface="Barlow Light"/>
              <a:sym typeface="Barlow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817"/>
        <p:cNvGrpSpPr/>
        <p:nvPr/>
      </p:nvGrpSpPr>
      <p:grpSpPr>
        <a:xfrm>
          <a:off x="0" y="0"/>
          <a:ext cx="0" cy="0"/>
          <a:chOff x="0" y="0"/>
          <a:chExt cx="0" cy="0"/>
        </a:xfrm>
      </p:grpSpPr>
      <p:sp>
        <p:nvSpPr>
          <p:cNvPr id="3818" name="Google Shape;3818;p4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59</a:t>
            </a:fld>
            <a:endParaRPr/>
          </a:p>
        </p:txBody>
      </p:sp>
      <p:grpSp>
        <p:nvGrpSpPr>
          <p:cNvPr id="3819" name="Google Shape;3819;p48"/>
          <p:cNvGrpSpPr/>
          <p:nvPr/>
        </p:nvGrpSpPr>
        <p:grpSpPr>
          <a:xfrm>
            <a:off x="2824328" y="371579"/>
            <a:ext cx="1459675" cy="1782539"/>
            <a:chOff x="2473900" y="225896"/>
            <a:chExt cx="3899746" cy="4762328"/>
          </a:xfrm>
        </p:grpSpPr>
        <p:sp>
          <p:nvSpPr>
            <p:cNvPr id="3820" name="Google Shape;3820;p48"/>
            <p:cNvSpPr/>
            <p:nvPr/>
          </p:nvSpPr>
          <p:spPr>
            <a:xfrm>
              <a:off x="3961606" y="3558431"/>
              <a:ext cx="1029717" cy="605511"/>
            </a:xfrm>
            <a:custGeom>
              <a:avLst/>
              <a:gdLst/>
              <a:ahLst/>
              <a:cxnLst/>
              <a:rect l="l" t="t" r="r" b="b"/>
              <a:pathLst>
                <a:path w="1029717" h="605511" extrusionOk="0">
                  <a:moveTo>
                    <a:pt x="850397" y="593403"/>
                  </a:moveTo>
                  <a:lnTo>
                    <a:pt x="15367" y="111819"/>
                  </a:lnTo>
                  <a:cubicBezTo>
                    <a:pt x="618" y="103218"/>
                    <a:pt x="-4384" y="84273"/>
                    <a:pt x="4193" y="69490"/>
                  </a:cubicBezTo>
                  <a:cubicBezTo>
                    <a:pt x="7132" y="64442"/>
                    <a:pt x="11430" y="60327"/>
                    <a:pt x="16603" y="57622"/>
                  </a:cubicBezTo>
                  <a:lnTo>
                    <a:pt x="121683" y="3425"/>
                  </a:lnTo>
                  <a:cubicBezTo>
                    <a:pt x="130993" y="-1366"/>
                    <a:pt x="142081" y="-1118"/>
                    <a:pt x="151163" y="4092"/>
                  </a:cubicBezTo>
                  <a:lnTo>
                    <a:pt x="1014246" y="501868"/>
                  </a:lnTo>
                  <a:cubicBezTo>
                    <a:pt x="1029005" y="510355"/>
                    <a:pt x="1034092" y="529214"/>
                    <a:pt x="1025619" y="543997"/>
                  </a:cubicBezTo>
                  <a:cubicBezTo>
                    <a:pt x="1022662" y="549150"/>
                    <a:pt x="1018287" y="553341"/>
                    <a:pt x="1013010" y="556065"/>
                  </a:cubicBezTo>
                  <a:lnTo>
                    <a:pt x="936934" y="595404"/>
                  </a:lnTo>
                  <a:cubicBezTo>
                    <a:pt x="909632" y="609558"/>
                    <a:pt x="877014" y="608805"/>
                    <a:pt x="850397" y="593403"/>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1" name="Google Shape;3821;p48"/>
            <p:cNvSpPr/>
            <p:nvPr/>
          </p:nvSpPr>
          <p:spPr>
            <a:xfrm>
              <a:off x="4042969" y="1357120"/>
              <a:ext cx="929840" cy="2717164"/>
            </a:xfrm>
            <a:custGeom>
              <a:avLst/>
              <a:gdLst/>
              <a:ahLst/>
              <a:cxnLst/>
              <a:rect l="l" t="t" r="r" b="b"/>
              <a:pathLst>
                <a:path w="929840" h="2717164" extrusionOk="0">
                  <a:moveTo>
                    <a:pt x="820195" y="2704036"/>
                  </a:moveTo>
                  <a:lnTo>
                    <a:pt x="108694" y="2292556"/>
                  </a:lnTo>
                  <a:cubicBezTo>
                    <a:pt x="48403" y="2257695"/>
                    <a:pt x="0" y="2164254"/>
                    <a:pt x="0" y="2083768"/>
                  </a:cubicBezTo>
                  <a:lnTo>
                    <a:pt x="0" y="95710"/>
                  </a:lnTo>
                  <a:cubicBezTo>
                    <a:pt x="0" y="15224"/>
                    <a:pt x="48879" y="-21733"/>
                    <a:pt x="109169" y="13128"/>
                  </a:cubicBezTo>
                  <a:lnTo>
                    <a:pt x="820671" y="424608"/>
                  </a:lnTo>
                  <a:cubicBezTo>
                    <a:pt x="880961" y="459470"/>
                    <a:pt x="929840" y="552910"/>
                    <a:pt x="929840" y="633396"/>
                  </a:cubicBezTo>
                  <a:lnTo>
                    <a:pt x="929840" y="2621454"/>
                  </a:lnTo>
                  <a:cubicBezTo>
                    <a:pt x="929365" y="2701941"/>
                    <a:pt x="880486" y="2738897"/>
                    <a:pt x="820195" y="270403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2" name="Google Shape;3822;p48"/>
            <p:cNvSpPr/>
            <p:nvPr/>
          </p:nvSpPr>
          <p:spPr>
            <a:xfrm>
              <a:off x="4875432" y="3975622"/>
              <a:ext cx="56391" cy="121443"/>
            </a:xfrm>
            <a:custGeom>
              <a:avLst/>
              <a:gdLst/>
              <a:ahLst/>
              <a:cxnLst/>
              <a:rect l="l" t="t" r="r" b="b"/>
              <a:pathLst>
                <a:path w="56391" h="121443" extrusionOk="0">
                  <a:moveTo>
                    <a:pt x="0" y="121444"/>
                  </a:moveTo>
                  <a:lnTo>
                    <a:pt x="56391" y="92869"/>
                  </a:lnTo>
                  <a:lnTo>
                    <a:pt x="2282" y="0"/>
                  </a:lnTo>
                  <a:lnTo>
                    <a:pt x="0" y="12144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3" name="Google Shape;3823;p48"/>
            <p:cNvSpPr/>
            <p:nvPr/>
          </p:nvSpPr>
          <p:spPr>
            <a:xfrm>
              <a:off x="4031462" y="1362819"/>
              <a:ext cx="51922" cy="76581"/>
            </a:xfrm>
            <a:custGeom>
              <a:avLst/>
              <a:gdLst/>
              <a:ahLst/>
              <a:cxnLst/>
              <a:rect l="l" t="t" r="r" b="b"/>
              <a:pathLst>
                <a:path w="51922" h="76581" extrusionOk="0">
                  <a:moveTo>
                    <a:pt x="0" y="27242"/>
                  </a:moveTo>
                  <a:lnTo>
                    <a:pt x="51922" y="0"/>
                  </a:lnTo>
                  <a:lnTo>
                    <a:pt x="41461" y="76581"/>
                  </a:lnTo>
                  <a:lnTo>
                    <a:pt x="0" y="272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4" name="Google Shape;3824;p48"/>
            <p:cNvSpPr/>
            <p:nvPr/>
          </p:nvSpPr>
          <p:spPr>
            <a:xfrm>
              <a:off x="3997133" y="1379805"/>
              <a:ext cx="929842" cy="2717228"/>
            </a:xfrm>
            <a:custGeom>
              <a:avLst/>
              <a:gdLst/>
              <a:ahLst/>
              <a:cxnLst/>
              <a:rect l="l" t="t" r="r" b="b"/>
              <a:pathLst>
                <a:path w="929842" h="2717228" extrusionOk="0">
                  <a:moveTo>
                    <a:pt x="820671" y="2704116"/>
                  </a:moveTo>
                  <a:lnTo>
                    <a:pt x="109169" y="2292636"/>
                  </a:lnTo>
                  <a:cubicBezTo>
                    <a:pt x="48879" y="2257774"/>
                    <a:pt x="0" y="2164239"/>
                    <a:pt x="0" y="2083752"/>
                  </a:cubicBezTo>
                  <a:lnTo>
                    <a:pt x="0" y="95790"/>
                  </a:lnTo>
                  <a:cubicBezTo>
                    <a:pt x="0" y="15303"/>
                    <a:pt x="48879" y="-21749"/>
                    <a:pt x="109169" y="13113"/>
                  </a:cubicBezTo>
                  <a:lnTo>
                    <a:pt x="820671" y="424593"/>
                  </a:lnTo>
                  <a:cubicBezTo>
                    <a:pt x="880961" y="459454"/>
                    <a:pt x="929840" y="552990"/>
                    <a:pt x="929840" y="633476"/>
                  </a:cubicBezTo>
                  <a:lnTo>
                    <a:pt x="929840" y="2621439"/>
                  </a:lnTo>
                  <a:cubicBezTo>
                    <a:pt x="930221" y="2701925"/>
                    <a:pt x="880961" y="2738977"/>
                    <a:pt x="820671" y="270411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5" name="Google Shape;3825;p48"/>
            <p:cNvSpPr/>
            <p:nvPr/>
          </p:nvSpPr>
          <p:spPr>
            <a:xfrm>
              <a:off x="3989621" y="1384880"/>
              <a:ext cx="929745" cy="2717215"/>
            </a:xfrm>
            <a:custGeom>
              <a:avLst/>
              <a:gdLst/>
              <a:ahLst/>
              <a:cxnLst/>
              <a:rect l="l" t="t" r="r" b="b"/>
              <a:pathLst>
                <a:path w="929745" h="2717215" extrusionOk="0">
                  <a:moveTo>
                    <a:pt x="929745" y="633449"/>
                  </a:moveTo>
                  <a:lnTo>
                    <a:pt x="929745" y="2621412"/>
                  </a:lnTo>
                  <a:cubicBezTo>
                    <a:pt x="929745" y="2701994"/>
                    <a:pt x="880961" y="2738951"/>
                    <a:pt x="820671" y="2704089"/>
                  </a:cubicBezTo>
                  <a:lnTo>
                    <a:pt x="541567" y="2542736"/>
                  </a:lnTo>
                  <a:lnTo>
                    <a:pt x="454840" y="2492539"/>
                  </a:lnTo>
                  <a:lnTo>
                    <a:pt x="109074" y="2292514"/>
                  </a:lnTo>
                  <a:cubicBezTo>
                    <a:pt x="48784" y="2257653"/>
                    <a:pt x="0" y="2164212"/>
                    <a:pt x="0" y="2083631"/>
                  </a:cubicBezTo>
                  <a:lnTo>
                    <a:pt x="0" y="95763"/>
                  </a:lnTo>
                  <a:cubicBezTo>
                    <a:pt x="0" y="15182"/>
                    <a:pt x="48784" y="-21680"/>
                    <a:pt x="109074" y="13086"/>
                  </a:cubicBezTo>
                  <a:lnTo>
                    <a:pt x="820671" y="424566"/>
                  </a:lnTo>
                  <a:cubicBezTo>
                    <a:pt x="880676" y="459428"/>
                    <a:pt x="929745" y="552868"/>
                    <a:pt x="929745" y="6334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6" name="Google Shape;3826;p48"/>
            <p:cNvSpPr/>
            <p:nvPr/>
          </p:nvSpPr>
          <p:spPr>
            <a:xfrm>
              <a:off x="4041162" y="1465160"/>
              <a:ext cx="826947" cy="2523815"/>
            </a:xfrm>
            <a:custGeom>
              <a:avLst/>
              <a:gdLst/>
              <a:ahLst/>
              <a:cxnLst/>
              <a:rect l="l" t="t" r="r" b="b"/>
              <a:pathLst>
                <a:path w="826947" h="2523815" extrusionOk="0">
                  <a:moveTo>
                    <a:pt x="826947" y="532977"/>
                  </a:moveTo>
                  <a:lnTo>
                    <a:pt x="826947" y="2469219"/>
                  </a:lnTo>
                  <a:cubicBezTo>
                    <a:pt x="826947" y="2517987"/>
                    <a:pt x="792808" y="2537799"/>
                    <a:pt x="750871" y="2513319"/>
                  </a:cubicBezTo>
                  <a:lnTo>
                    <a:pt x="528444" y="2384732"/>
                  </a:lnTo>
                  <a:lnTo>
                    <a:pt x="508759" y="2373397"/>
                  </a:lnTo>
                  <a:lnTo>
                    <a:pt x="502197" y="2369492"/>
                  </a:lnTo>
                  <a:lnTo>
                    <a:pt x="453889" y="2341965"/>
                  </a:lnTo>
                  <a:lnTo>
                    <a:pt x="314670" y="2261669"/>
                  </a:lnTo>
                  <a:lnTo>
                    <a:pt x="314670" y="2261669"/>
                  </a:lnTo>
                  <a:lnTo>
                    <a:pt x="256947" y="2228332"/>
                  </a:lnTo>
                  <a:lnTo>
                    <a:pt x="233744" y="2214901"/>
                  </a:lnTo>
                  <a:lnTo>
                    <a:pt x="76076" y="2123747"/>
                  </a:lnTo>
                  <a:cubicBezTo>
                    <a:pt x="33949" y="2099363"/>
                    <a:pt x="0" y="2040022"/>
                    <a:pt x="0" y="1991159"/>
                  </a:cubicBezTo>
                  <a:lnTo>
                    <a:pt x="0" y="54631"/>
                  </a:lnTo>
                  <a:cubicBezTo>
                    <a:pt x="0" y="5863"/>
                    <a:pt x="34139" y="-13949"/>
                    <a:pt x="76076" y="10435"/>
                  </a:cubicBezTo>
                  <a:lnTo>
                    <a:pt x="353659" y="171122"/>
                  </a:lnTo>
                  <a:lnTo>
                    <a:pt x="353659" y="171884"/>
                  </a:lnTo>
                  <a:cubicBezTo>
                    <a:pt x="355979" y="213822"/>
                    <a:pt x="378127" y="252141"/>
                    <a:pt x="413283" y="275040"/>
                  </a:cubicBezTo>
                  <a:cubicBezTo>
                    <a:pt x="446186" y="294090"/>
                    <a:pt x="472813" y="278564"/>
                    <a:pt x="472813" y="240654"/>
                  </a:cubicBezTo>
                  <a:cubicBezTo>
                    <a:pt x="472813" y="240654"/>
                    <a:pt x="472813" y="240083"/>
                    <a:pt x="472813" y="239797"/>
                  </a:cubicBezTo>
                  <a:lnTo>
                    <a:pt x="750681" y="400484"/>
                  </a:lnTo>
                  <a:cubicBezTo>
                    <a:pt x="792808" y="424868"/>
                    <a:pt x="826947" y="484590"/>
                    <a:pt x="826947" y="5329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7" name="Google Shape;3827;p48"/>
            <p:cNvSpPr/>
            <p:nvPr/>
          </p:nvSpPr>
          <p:spPr>
            <a:xfrm rot="-1790023">
              <a:off x="4443891" y="1666407"/>
              <a:ext cx="37024" cy="64039"/>
            </a:xfrm>
            <a:custGeom>
              <a:avLst/>
              <a:gdLst/>
              <a:ahLst/>
              <a:cxnLst/>
              <a:rect l="l" t="t" r="r" b="b"/>
              <a:pathLst>
                <a:path w="37023" h="64037" extrusionOk="0">
                  <a:moveTo>
                    <a:pt x="37025" y="32019"/>
                  </a:moveTo>
                  <a:cubicBezTo>
                    <a:pt x="37025" y="49703"/>
                    <a:pt x="28737" y="64038"/>
                    <a:pt x="18513" y="64038"/>
                  </a:cubicBezTo>
                  <a:cubicBezTo>
                    <a:pt x="8289" y="64038"/>
                    <a:pt x="1" y="49703"/>
                    <a:pt x="1" y="32019"/>
                  </a:cubicBezTo>
                  <a:cubicBezTo>
                    <a:pt x="1" y="14336"/>
                    <a:pt x="8289" y="1"/>
                    <a:pt x="18513" y="1"/>
                  </a:cubicBezTo>
                  <a:cubicBezTo>
                    <a:pt x="28737" y="1"/>
                    <a:pt x="37025" y="14336"/>
                    <a:pt x="37025" y="3201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8" name="Google Shape;3828;p48"/>
            <p:cNvSpPr/>
            <p:nvPr/>
          </p:nvSpPr>
          <p:spPr>
            <a:xfrm>
              <a:off x="4445031" y="1680263"/>
              <a:ext cx="19019" cy="24476"/>
            </a:xfrm>
            <a:custGeom>
              <a:avLst/>
              <a:gdLst/>
              <a:ahLst/>
              <a:cxnLst/>
              <a:rect l="l" t="t" r="r" b="b"/>
              <a:pathLst>
                <a:path w="19019" h="24476" extrusionOk="0">
                  <a:moveTo>
                    <a:pt x="9510" y="23170"/>
                  </a:moveTo>
                  <a:cubicBezTo>
                    <a:pt x="3927" y="19532"/>
                    <a:pt x="399" y="13445"/>
                    <a:pt x="0" y="6787"/>
                  </a:cubicBezTo>
                  <a:cubicBezTo>
                    <a:pt x="0" y="691"/>
                    <a:pt x="4279" y="-1690"/>
                    <a:pt x="9510" y="1263"/>
                  </a:cubicBezTo>
                  <a:cubicBezTo>
                    <a:pt x="15130" y="4911"/>
                    <a:pt x="18667" y="11035"/>
                    <a:pt x="19019" y="17741"/>
                  </a:cubicBezTo>
                  <a:cubicBezTo>
                    <a:pt x="18924" y="23742"/>
                    <a:pt x="14740" y="26218"/>
                    <a:pt x="9510" y="23170"/>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9" name="Google Shape;3829;p48"/>
            <p:cNvSpPr/>
            <p:nvPr/>
          </p:nvSpPr>
          <p:spPr>
            <a:xfrm>
              <a:off x="4937719" y="2165784"/>
              <a:ext cx="21015" cy="115427"/>
            </a:xfrm>
            <a:custGeom>
              <a:avLst/>
              <a:gdLst/>
              <a:ahLst/>
              <a:cxnLst/>
              <a:rect l="l" t="t" r="r" b="b"/>
              <a:pathLst>
                <a:path w="21015" h="115427" extrusionOk="0">
                  <a:moveTo>
                    <a:pt x="10556" y="114102"/>
                  </a:moveTo>
                  <a:lnTo>
                    <a:pt x="10556" y="114102"/>
                  </a:lnTo>
                  <a:cubicBezTo>
                    <a:pt x="4755" y="117531"/>
                    <a:pt x="0" y="114102"/>
                    <a:pt x="0" y="106196"/>
                  </a:cubicBezTo>
                  <a:lnTo>
                    <a:pt x="0" y="21423"/>
                  </a:lnTo>
                  <a:cubicBezTo>
                    <a:pt x="124" y="13422"/>
                    <a:pt x="4042" y="5964"/>
                    <a:pt x="10556" y="1326"/>
                  </a:cubicBezTo>
                  <a:lnTo>
                    <a:pt x="10556" y="1326"/>
                  </a:lnTo>
                  <a:cubicBezTo>
                    <a:pt x="16356" y="-2103"/>
                    <a:pt x="21016" y="1326"/>
                    <a:pt x="21016" y="9231"/>
                  </a:cubicBezTo>
                  <a:lnTo>
                    <a:pt x="21016" y="94004"/>
                  </a:lnTo>
                  <a:cubicBezTo>
                    <a:pt x="20930" y="101986"/>
                    <a:pt x="17041" y="109453"/>
                    <a:pt x="10556" y="114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0" name="Google Shape;3830;p48"/>
            <p:cNvSpPr/>
            <p:nvPr/>
          </p:nvSpPr>
          <p:spPr>
            <a:xfrm>
              <a:off x="4937719" y="2304659"/>
              <a:ext cx="21015" cy="115427"/>
            </a:xfrm>
            <a:custGeom>
              <a:avLst/>
              <a:gdLst/>
              <a:ahLst/>
              <a:cxnLst/>
              <a:rect l="l" t="t" r="r" b="b"/>
              <a:pathLst>
                <a:path w="21015" h="115427" extrusionOk="0">
                  <a:moveTo>
                    <a:pt x="10556" y="114102"/>
                  </a:moveTo>
                  <a:lnTo>
                    <a:pt x="10556" y="114102"/>
                  </a:lnTo>
                  <a:cubicBezTo>
                    <a:pt x="4755" y="117531"/>
                    <a:pt x="0" y="114102"/>
                    <a:pt x="0" y="106196"/>
                  </a:cubicBezTo>
                  <a:lnTo>
                    <a:pt x="0" y="21423"/>
                  </a:lnTo>
                  <a:cubicBezTo>
                    <a:pt x="124" y="13423"/>
                    <a:pt x="4042" y="5964"/>
                    <a:pt x="10556" y="1326"/>
                  </a:cubicBezTo>
                  <a:lnTo>
                    <a:pt x="10556" y="1326"/>
                  </a:lnTo>
                  <a:cubicBezTo>
                    <a:pt x="16356" y="-2103"/>
                    <a:pt x="21016" y="1326"/>
                    <a:pt x="21016" y="9232"/>
                  </a:cubicBezTo>
                  <a:lnTo>
                    <a:pt x="21016" y="94004"/>
                  </a:lnTo>
                  <a:cubicBezTo>
                    <a:pt x="20930" y="101986"/>
                    <a:pt x="17041" y="109454"/>
                    <a:pt x="10556" y="114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1" name="Google Shape;3831;p48"/>
            <p:cNvSpPr/>
            <p:nvPr/>
          </p:nvSpPr>
          <p:spPr>
            <a:xfrm>
              <a:off x="4126748" y="1626823"/>
              <a:ext cx="636661" cy="579135"/>
            </a:xfrm>
            <a:custGeom>
              <a:avLst/>
              <a:gdLst/>
              <a:ahLst/>
              <a:cxnLst/>
              <a:rect l="l" t="t" r="r" b="b"/>
              <a:pathLst>
                <a:path w="636661" h="579135" extrusionOk="0">
                  <a:moveTo>
                    <a:pt x="607277" y="575624"/>
                  </a:moveTo>
                  <a:lnTo>
                    <a:pt x="29384" y="241392"/>
                  </a:lnTo>
                  <a:cubicBezTo>
                    <a:pt x="11231" y="228400"/>
                    <a:pt x="323" y="207540"/>
                    <a:pt x="0" y="185195"/>
                  </a:cubicBezTo>
                  <a:lnTo>
                    <a:pt x="0" y="25746"/>
                  </a:lnTo>
                  <a:cubicBezTo>
                    <a:pt x="0" y="4124"/>
                    <a:pt x="13123" y="-5877"/>
                    <a:pt x="29384" y="3553"/>
                  </a:cubicBezTo>
                  <a:lnTo>
                    <a:pt x="607277" y="337690"/>
                  </a:lnTo>
                  <a:cubicBezTo>
                    <a:pt x="625403" y="350749"/>
                    <a:pt x="636301" y="371618"/>
                    <a:pt x="636662" y="393983"/>
                  </a:cubicBezTo>
                  <a:lnTo>
                    <a:pt x="636662" y="553336"/>
                  </a:lnTo>
                  <a:cubicBezTo>
                    <a:pt x="636662" y="575053"/>
                    <a:pt x="623444" y="584959"/>
                    <a:pt x="607277" y="57562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2" name="Google Shape;3832;p48"/>
            <p:cNvSpPr/>
            <p:nvPr/>
          </p:nvSpPr>
          <p:spPr>
            <a:xfrm>
              <a:off x="4126748" y="1794587"/>
              <a:ext cx="81591" cy="147256"/>
            </a:xfrm>
            <a:custGeom>
              <a:avLst/>
              <a:gdLst/>
              <a:ahLst/>
              <a:cxnLst/>
              <a:rect l="l" t="t" r="r" b="b"/>
              <a:pathLst>
                <a:path w="81591" h="147256" extrusionOk="0">
                  <a:moveTo>
                    <a:pt x="0" y="0"/>
                  </a:moveTo>
                  <a:lnTo>
                    <a:pt x="0" y="147256"/>
                  </a:lnTo>
                  <a:lnTo>
                    <a:pt x="81592" y="103822"/>
                  </a:lnTo>
                  <a:lnTo>
                    <a:pt x="0"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3" name="Google Shape;3833;p48"/>
            <p:cNvSpPr/>
            <p:nvPr/>
          </p:nvSpPr>
          <p:spPr>
            <a:xfrm>
              <a:off x="4244285" y="1743629"/>
              <a:ext cx="435820" cy="297370"/>
            </a:xfrm>
            <a:custGeom>
              <a:avLst/>
              <a:gdLst/>
              <a:ahLst/>
              <a:cxnLst/>
              <a:rect l="l" t="t" r="r" b="b"/>
              <a:pathLst>
                <a:path w="435820" h="297370" extrusionOk="0">
                  <a:moveTo>
                    <a:pt x="435821" y="297371"/>
                  </a:moveTo>
                  <a:lnTo>
                    <a:pt x="0" y="45339"/>
                  </a:lnTo>
                  <a:lnTo>
                    <a:pt x="0" y="0"/>
                  </a:lnTo>
                  <a:lnTo>
                    <a:pt x="435821" y="252032"/>
                  </a:lnTo>
                  <a:lnTo>
                    <a:pt x="435821" y="297371"/>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4" name="Google Shape;3834;p48"/>
            <p:cNvSpPr/>
            <p:nvPr/>
          </p:nvSpPr>
          <p:spPr>
            <a:xfrm>
              <a:off x="4244285" y="1811637"/>
              <a:ext cx="215485" cy="169925"/>
            </a:xfrm>
            <a:custGeom>
              <a:avLst/>
              <a:gdLst/>
              <a:ahLst/>
              <a:cxnLst/>
              <a:rect l="l" t="t" r="r" b="b"/>
              <a:pathLst>
                <a:path w="215485" h="169925" extrusionOk="0">
                  <a:moveTo>
                    <a:pt x="215486" y="169926"/>
                  </a:moveTo>
                  <a:lnTo>
                    <a:pt x="0" y="45244"/>
                  </a:lnTo>
                  <a:lnTo>
                    <a:pt x="0" y="0"/>
                  </a:lnTo>
                  <a:lnTo>
                    <a:pt x="215486" y="124587"/>
                  </a:lnTo>
                  <a:lnTo>
                    <a:pt x="215486" y="169926"/>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5" name="Google Shape;3835;p48"/>
            <p:cNvSpPr/>
            <p:nvPr/>
          </p:nvSpPr>
          <p:spPr>
            <a:xfrm>
              <a:off x="4126748" y="2516077"/>
              <a:ext cx="479945" cy="412011"/>
            </a:xfrm>
            <a:custGeom>
              <a:avLst/>
              <a:gdLst/>
              <a:ahLst/>
              <a:cxnLst/>
              <a:rect l="l" t="t" r="r" b="b"/>
              <a:pathLst>
                <a:path w="479945" h="412011" extrusionOk="0">
                  <a:moveTo>
                    <a:pt x="450561" y="408461"/>
                  </a:moveTo>
                  <a:lnTo>
                    <a:pt x="29384" y="164906"/>
                  </a:lnTo>
                  <a:cubicBezTo>
                    <a:pt x="11231" y="151914"/>
                    <a:pt x="323" y="131054"/>
                    <a:pt x="0" y="108709"/>
                  </a:cubicBezTo>
                  <a:lnTo>
                    <a:pt x="0" y="25746"/>
                  </a:lnTo>
                  <a:cubicBezTo>
                    <a:pt x="0" y="4124"/>
                    <a:pt x="13123" y="-5877"/>
                    <a:pt x="29384" y="3553"/>
                  </a:cubicBezTo>
                  <a:lnTo>
                    <a:pt x="450561" y="247107"/>
                  </a:lnTo>
                  <a:cubicBezTo>
                    <a:pt x="468686" y="260128"/>
                    <a:pt x="479584" y="280968"/>
                    <a:pt x="479945" y="303304"/>
                  </a:cubicBezTo>
                  <a:lnTo>
                    <a:pt x="479945" y="386172"/>
                  </a:lnTo>
                  <a:cubicBezTo>
                    <a:pt x="479945" y="407889"/>
                    <a:pt x="466727" y="417890"/>
                    <a:pt x="450561" y="40846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6" name="Google Shape;3836;p48"/>
            <p:cNvSpPr/>
            <p:nvPr/>
          </p:nvSpPr>
          <p:spPr>
            <a:xfrm>
              <a:off x="4126748" y="2604593"/>
              <a:ext cx="81591" cy="147256"/>
            </a:xfrm>
            <a:custGeom>
              <a:avLst/>
              <a:gdLst/>
              <a:ahLst/>
              <a:cxnLst/>
              <a:rect l="l" t="t" r="r" b="b"/>
              <a:pathLst>
                <a:path w="81591" h="147256" extrusionOk="0">
                  <a:moveTo>
                    <a:pt x="0" y="0"/>
                  </a:moveTo>
                  <a:lnTo>
                    <a:pt x="0" y="147256"/>
                  </a:lnTo>
                  <a:lnTo>
                    <a:pt x="81592" y="103822"/>
                  </a:lnTo>
                  <a:lnTo>
                    <a:pt x="0"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7" name="Google Shape;3837;p48"/>
            <p:cNvSpPr/>
            <p:nvPr/>
          </p:nvSpPr>
          <p:spPr>
            <a:xfrm>
              <a:off x="4215377" y="2616119"/>
              <a:ext cx="328553" cy="235362"/>
            </a:xfrm>
            <a:custGeom>
              <a:avLst/>
              <a:gdLst/>
              <a:ahLst/>
              <a:cxnLst/>
              <a:rect l="l" t="t" r="r" b="b"/>
              <a:pathLst>
                <a:path w="328553" h="235362" extrusionOk="0">
                  <a:moveTo>
                    <a:pt x="328554" y="235363"/>
                  </a:moveTo>
                  <a:lnTo>
                    <a:pt x="0" y="45339"/>
                  </a:lnTo>
                  <a:lnTo>
                    <a:pt x="0" y="0"/>
                  </a:lnTo>
                  <a:lnTo>
                    <a:pt x="328554" y="190024"/>
                  </a:lnTo>
                  <a:lnTo>
                    <a:pt x="328554" y="235363"/>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8" name="Google Shape;3838;p48"/>
            <p:cNvSpPr/>
            <p:nvPr/>
          </p:nvSpPr>
          <p:spPr>
            <a:xfrm>
              <a:off x="4331202" y="2188583"/>
              <a:ext cx="432207" cy="461037"/>
            </a:xfrm>
            <a:custGeom>
              <a:avLst/>
              <a:gdLst/>
              <a:ahLst/>
              <a:cxnLst/>
              <a:rect l="l" t="t" r="r" b="b"/>
              <a:pathLst>
                <a:path w="432207" h="461037" extrusionOk="0">
                  <a:moveTo>
                    <a:pt x="29384" y="241512"/>
                  </a:moveTo>
                  <a:lnTo>
                    <a:pt x="402823" y="457444"/>
                  </a:lnTo>
                  <a:cubicBezTo>
                    <a:pt x="418989" y="466969"/>
                    <a:pt x="432207" y="456873"/>
                    <a:pt x="432207" y="435251"/>
                  </a:cubicBezTo>
                  <a:lnTo>
                    <a:pt x="432207" y="275517"/>
                  </a:lnTo>
                  <a:cubicBezTo>
                    <a:pt x="431856" y="253180"/>
                    <a:pt x="420958" y="232330"/>
                    <a:pt x="402823" y="219319"/>
                  </a:cubicBezTo>
                  <a:lnTo>
                    <a:pt x="29384" y="3578"/>
                  </a:lnTo>
                  <a:cubicBezTo>
                    <a:pt x="13123" y="-5947"/>
                    <a:pt x="0" y="4245"/>
                    <a:pt x="0" y="25866"/>
                  </a:cubicBezTo>
                  <a:lnTo>
                    <a:pt x="0" y="185315"/>
                  </a:lnTo>
                  <a:cubicBezTo>
                    <a:pt x="352" y="207651"/>
                    <a:pt x="11250" y="228501"/>
                    <a:pt x="29384" y="24151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9" name="Google Shape;3839;p48"/>
            <p:cNvSpPr/>
            <p:nvPr/>
          </p:nvSpPr>
          <p:spPr>
            <a:xfrm>
              <a:off x="4681723" y="2606403"/>
              <a:ext cx="81686" cy="147256"/>
            </a:xfrm>
            <a:custGeom>
              <a:avLst/>
              <a:gdLst/>
              <a:ahLst/>
              <a:cxnLst/>
              <a:rect l="l" t="t" r="r" b="b"/>
              <a:pathLst>
                <a:path w="81686" h="147256" extrusionOk="0">
                  <a:moveTo>
                    <a:pt x="81687" y="0"/>
                  </a:moveTo>
                  <a:lnTo>
                    <a:pt x="81687" y="147256"/>
                  </a:lnTo>
                  <a:lnTo>
                    <a:pt x="0" y="9430"/>
                  </a:lnTo>
                  <a:lnTo>
                    <a:pt x="81687"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0" name="Google Shape;3840;p48"/>
            <p:cNvSpPr/>
            <p:nvPr/>
          </p:nvSpPr>
          <p:spPr>
            <a:xfrm>
              <a:off x="4408324" y="2282172"/>
              <a:ext cx="246676" cy="187928"/>
            </a:xfrm>
            <a:custGeom>
              <a:avLst/>
              <a:gdLst/>
              <a:ahLst/>
              <a:cxnLst/>
              <a:rect l="l" t="t" r="r" b="b"/>
              <a:pathLst>
                <a:path w="246676" h="187928" extrusionOk="0">
                  <a:moveTo>
                    <a:pt x="0" y="45244"/>
                  </a:moveTo>
                  <a:lnTo>
                    <a:pt x="246677" y="187928"/>
                  </a:lnTo>
                  <a:lnTo>
                    <a:pt x="246677" y="142589"/>
                  </a:lnTo>
                  <a:lnTo>
                    <a:pt x="0" y="0"/>
                  </a:lnTo>
                  <a:lnTo>
                    <a:pt x="0" y="452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1" name="Google Shape;3841;p48"/>
            <p:cNvSpPr/>
            <p:nvPr/>
          </p:nvSpPr>
          <p:spPr>
            <a:xfrm>
              <a:off x="4408324" y="2350085"/>
              <a:ext cx="132182" cy="121824"/>
            </a:xfrm>
            <a:custGeom>
              <a:avLst/>
              <a:gdLst/>
              <a:ahLst/>
              <a:cxnLst/>
              <a:rect l="l" t="t" r="r" b="b"/>
              <a:pathLst>
                <a:path w="132182" h="121824" extrusionOk="0">
                  <a:moveTo>
                    <a:pt x="0" y="45339"/>
                  </a:moveTo>
                  <a:lnTo>
                    <a:pt x="132182" y="121825"/>
                  </a:lnTo>
                  <a:lnTo>
                    <a:pt x="132182" y="76486"/>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2" name="Google Shape;3842;p48"/>
            <p:cNvSpPr/>
            <p:nvPr/>
          </p:nvSpPr>
          <p:spPr>
            <a:xfrm>
              <a:off x="4126748" y="2914279"/>
              <a:ext cx="633238" cy="577349"/>
            </a:xfrm>
            <a:custGeom>
              <a:avLst/>
              <a:gdLst/>
              <a:ahLst/>
              <a:cxnLst/>
              <a:rect l="l" t="t" r="r" b="b"/>
              <a:pathLst>
                <a:path w="633238" h="577349" extrusionOk="0">
                  <a:moveTo>
                    <a:pt x="29384" y="241526"/>
                  </a:moveTo>
                  <a:lnTo>
                    <a:pt x="603854" y="573758"/>
                  </a:lnTo>
                  <a:cubicBezTo>
                    <a:pt x="620115" y="583283"/>
                    <a:pt x="633238" y="573187"/>
                    <a:pt x="633238" y="551470"/>
                  </a:cubicBezTo>
                  <a:lnTo>
                    <a:pt x="633238" y="392116"/>
                  </a:lnTo>
                  <a:cubicBezTo>
                    <a:pt x="632915" y="369742"/>
                    <a:pt x="622017" y="348854"/>
                    <a:pt x="603854" y="335823"/>
                  </a:cubicBezTo>
                  <a:lnTo>
                    <a:pt x="29384" y="3592"/>
                  </a:lnTo>
                  <a:cubicBezTo>
                    <a:pt x="13123" y="-5933"/>
                    <a:pt x="0" y="4163"/>
                    <a:pt x="0" y="25880"/>
                  </a:cubicBezTo>
                  <a:lnTo>
                    <a:pt x="0" y="185329"/>
                  </a:lnTo>
                  <a:cubicBezTo>
                    <a:pt x="352" y="207665"/>
                    <a:pt x="11250" y="228515"/>
                    <a:pt x="29384" y="24152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3" name="Google Shape;3843;p48"/>
            <p:cNvSpPr/>
            <p:nvPr/>
          </p:nvSpPr>
          <p:spPr>
            <a:xfrm>
              <a:off x="4678395" y="3448413"/>
              <a:ext cx="81591" cy="147256"/>
            </a:xfrm>
            <a:custGeom>
              <a:avLst/>
              <a:gdLst/>
              <a:ahLst/>
              <a:cxnLst/>
              <a:rect l="l" t="t" r="r" b="b"/>
              <a:pathLst>
                <a:path w="81591" h="147256" extrusionOk="0">
                  <a:moveTo>
                    <a:pt x="81591" y="0"/>
                  </a:moveTo>
                  <a:lnTo>
                    <a:pt x="81591" y="147256"/>
                  </a:lnTo>
                  <a:lnTo>
                    <a:pt x="0" y="9430"/>
                  </a:lnTo>
                  <a:lnTo>
                    <a:pt x="81591"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4" name="Google Shape;3844;p48"/>
            <p:cNvSpPr/>
            <p:nvPr/>
          </p:nvSpPr>
          <p:spPr>
            <a:xfrm>
              <a:off x="4214901" y="3014168"/>
              <a:ext cx="406436" cy="280416"/>
            </a:xfrm>
            <a:custGeom>
              <a:avLst/>
              <a:gdLst/>
              <a:ahLst/>
              <a:cxnLst/>
              <a:rect l="l" t="t" r="r" b="b"/>
              <a:pathLst>
                <a:path w="406436" h="280416" extrusionOk="0">
                  <a:moveTo>
                    <a:pt x="0" y="45339"/>
                  </a:moveTo>
                  <a:lnTo>
                    <a:pt x="406437" y="280416"/>
                  </a:lnTo>
                  <a:lnTo>
                    <a:pt x="406437" y="235077"/>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5" name="Google Shape;3845;p48"/>
            <p:cNvSpPr/>
            <p:nvPr/>
          </p:nvSpPr>
          <p:spPr>
            <a:xfrm>
              <a:off x="4214901" y="3082177"/>
              <a:ext cx="378668" cy="264318"/>
            </a:xfrm>
            <a:custGeom>
              <a:avLst/>
              <a:gdLst/>
              <a:ahLst/>
              <a:cxnLst/>
              <a:rect l="l" t="t" r="r" b="b"/>
              <a:pathLst>
                <a:path w="378668" h="264318" extrusionOk="0">
                  <a:moveTo>
                    <a:pt x="0" y="45339"/>
                  </a:moveTo>
                  <a:lnTo>
                    <a:pt x="378669" y="264319"/>
                  </a:lnTo>
                  <a:lnTo>
                    <a:pt x="378669" y="218980"/>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6" name="Google Shape;3846;p48"/>
            <p:cNvSpPr/>
            <p:nvPr/>
          </p:nvSpPr>
          <p:spPr>
            <a:xfrm>
              <a:off x="4121803" y="3338085"/>
              <a:ext cx="646456" cy="502188"/>
            </a:xfrm>
            <a:custGeom>
              <a:avLst/>
              <a:gdLst/>
              <a:ahLst/>
              <a:cxnLst/>
              <a:rect l="l" t="t" r="r" b="b"/>
              <a:pathLst>
                <a:path w="646456" h="502188" extrusionOk="0">
                  <a:moveTo>
                    <a:pt x="612222" y="497615"/>
                  </a:moveTo>
                  <a:lnTo>
                    <a:pt x="34329" y="163287"/>
                  </a:lnTo>
                  <a:cubicBezTo>
                    <a:pt x="14093" y="150038"/>
                    <a:pt x="1350" y="127940"/>
                    <a:pt x="0" y="103756"/>
                  </a:cubicBezTo>
                  <a:lnTo>
                    <a:pt x="0" y="24508"/>
                  </a:lnTo>
                  <a:cubicBezTo>
                    <a:pt x="0" y="2601"/>
                    <a:pt x="15406" y="-6258"/>
                    <a:pt x="34329" y="4696"/>
                  </a:cubicBezTo>
                  <a:lnTo>
                    <a:pt x="612222" y="338833"/>
                  </a:lnTo>
                  <a:cubicBezTo>
                    <a:pt x="632421" y="352101"/>
                    <a:pt x="645135" y="374199"/>
                    <a:pt x="646457" y="398364"/>
                  </a:cubicBezTo>
                  <a:lnTo>
                    <a:pt x="646457" y="477612"/>
                  </a:lnTo>
                  <a:cubicBezTo>
                    <a:pt x="646457" y="499520"/>
                    <a:pt x="631051" y="508378"/>
                    <a:pt x="612222" y="497615"/>
                  </a:cubicBezTo>
                  <a:close/>
                  <a:moveTo>
                    <a:pt x="34329" y="16031"/>
                  </a:moveTo>
                  <a:cubicBezTo>
                    <a:pt x="20826" y="8220"/>
                    <a:pt x="9795" y="14507"/>
                    <a:pt x="9795" y="30128"/>
                  </a:cubicBezTo>
                  <a:lnTo>
                    <a:pt x="9795" y="109471"/>
                  </a:lnTo>
                  <a:cubicBezTo>
                    <a:pt x="10755" y="126740"/>
                    <a:pt x="19865" y="142513"/>
                    <a:pt x="34329" y="151953"/>
                  </a:cubicBezTo>
                  <a:lnTo>
                    <a:pt x="612222" y="486090"/>
                  </a:lnTo>
                  <a:cubicBezTo>
                    <a:pt x="625726" y="493900"/>
                    <a:pt x="636662" y="487614"/>
                    <a:pt x="636662" y="471993"/>
                  </a:cubicBezTo>
                  <a:lnTo>
                    <a:pt x="636662" y="392840"/>
                  </a:lnTo>
                  <a:cubicBezTo>
                    <a:pt x="635740" y="375590"/>
                    <a:pt x="626667" y="359807"/>
                    <a:pt x="612222" y="35035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7" name="Google Shape;3847;p48"/>
            <p:cNvSpPr/>
            <p:nvPr/>
          </p:nvSpPr>
          <p:spPr>
            <a:xfrm>
              <a:off x="4169160" y="3393740"/>
              <a:ext cx="9794" cy="81152"/>
            </a:xfrm>
            <a:custGeom>
              <a:avLst/>
              <a:gdLst/>
              <a:ahLst/>
              <a:cxnLst/>
              <a:rect l="l" t="t" r="r" b="b"/>
              <a:pathLst>
                <a:path w="9794" h="81152" extrusionOk="0">
                  <a:moveTo>
                    <a:pt x="9795" y="81153"/>
                  </a:moveTo>
                  <a:lnTo>
                    <a:pt x="0" y="75533"/>
                  </a:lnTo>
                  <a:lnTo>
                    <a:pt x="0" y="0"/>
                  </a:lnTo>
                  <a:lnTo>
                    <a:pt x="9795" y="5620"/>
                  </a:lnTo>
                  <a:lnTo>
                    <a:pt x="9795" y="811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8" name="Google Shape;3848;p48"/>
            <p:cNvSpPr/>
            <p:nvPr/>
          </p:nvSpPr>
          <p:spPr>
            <a:xfrm>
              <a:off x="5586458" y="2808047"/>
              <a:ext cx="658819" cy="381000"/>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9" name="Google Shape;3849;p48"/>
            <p:cNvSpPr/>
            <p:nvPr/>
          </p:nvSpPr>
          <p:spPr>
            <a:xfrm>
              <a:off x="5921101" y="2949869"/>
              <a:ext cx="191092" cy="147874"/>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0" name="Google Shape;3850;p48"/>
            <p:cNvSpPr/>
            <p:nvPr/>
          </p:nvSpPr>
          <p:spPr>
            <a:xfrm>
              <a:off x="5922144" y="2998547"/>
              <a:ext cx="190145" cy="993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1" name="Google Shape;3851;p48"/>
            <p:cNvSpPr/>
            <p:nvPr/>
          </p:nvSpPr>
          <p:spPr>
            <a:xfrm>
              <a:off x="5725279" y="2875668"/>
              <a:ext cx="190969" cy="142446"/>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2" name="Google Shape;3852;p48"/>
            <p:cNvSpPr/>
            <p:nvPr/>
          </p:nvSpPr>
          <p:spPr>
            <a:xfrm>
              <a:off x="5725677" y="2921300"/>
              <a:ext cx="190145" cy="993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3" name="Google Shape;3853;p48"/>
            <p:cNvSpPr/>
            <p:nvPr/>
          </p:nvSpPr>
          <p:spPr>
            <a:xfrm>
              <a:off x="5773415" y="2020234"/>
              <a:ext cx="328490" cy="94353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4" name="Google Shape;3854;p48"/>
            <p:cNvSpPr/>
            <p:nvPr/>
          </p:nvSpPr>
          <p:spPr>
            <a:xfrm>
              <a:off x="5847677" y="1431875"/>
              <a:ext cx="210314" cy="204988"/>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5" name="Google Shape;3855;p48"/>
            <p:cNvSpPr/>
            <p:nvPr/>
          </p:nvSpPr>
          <p:spPr>
            <a:xfrm>
              <a:off x="5515422" y="1497214"/>
              <a:ext cx="317332" cy="453297"/>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6" name="Google Shape;3856;p48"/>
            <p:cNvSpPr/>
            <p:nvPr/>
          </p:nvSpPr>
          <p:spPr>
            <a:xfrm>
              <a:off x="5490085" y="1875271"/>
              <a:ext cx="151441" cy="99116"/>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7" name="Google Shape;3857;p48"/>
            <p:cNvSpPr/>
            <p:nvPr/>
          </p:nvSpPr>
          <p:spPr>
            <a:xfrm>
              <a:off x="5494480" y="1896496"/>
              <a:ext cx="98885" cy="82426"/>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8" name="Google Shape;3858;p48"/>
            <p:cNvSpPr/>
            <p:nvPr/>
          </p:nvSpPr>
          <p:spPr>
            <a:xfrm>
              <a:off x="5773193" y="1460583"/>
              <a:ext cx="342080" cy="688737"/>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9" name="Google Shape;3859;p48"/>
            <p:cNvSpPr/>
            <p:nvPr/>
          </p:nvSpPr>
          <p:spPr>
            <a:xfrm>
              <a:off x="6052262" y="1601698"/>
              <a:ext cx="132559" cy="608427"/>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0" name="Google Shape;3860;p48"/>
            <p:cNvSpPr/>
            <p:nvPr/>
          </p:nvSpPr>
          <p:spPr>
            <a:xfrm>
              <a:off x="5838983" y="1219006"/>
              <a:ext cx="226927" cy="276849"/>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1" name="Google Shape;3861;p48"/>
            <p:cNvSpPr/>
            <p:nvPr/>
          </p:nvSpPr>
          <p:spPr>
            <a:xfrm>
              <a:off x="5847630" y="1194850"/>
              <a:ext cx="239905" cy="237025"/>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2" name="Google Shape;3862;p48"/>
            <p:cNvSpPr/>
            <p:nvPr/>
          </p:nvSpPr>
          <p:spPr>
            <a:xfrm>
              <a:off x="6035307" y="1564524"/>
              <a:ext cx="148633" cy="202336"/>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3" name="Google Shape;3863;p48"/>
            <p:cNvSpPr/>
            <p:nvPr/>
          </p:nvSpPr>
          <p:spPr>
            <a:xfrm>
              <a:off x="5727199" y="1461212"/>
              <a:ext cx="120770" cy="194746"/>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4" name="Google Shape;3864;p48"/>
            <p:cNvSpPr/>
            <p:nvPr/>
          </p:nvSpPr>
          <p:spPr>
            <a:xfrm>
              <a:off x="2473900" y="4607987"/>
              <a:ext cx="657677" cy="380237"/>
            </a:xfrm>
            <a:custGeom>
              <a:avLst/>
              <a:gdLst/>
              <a:ahLst/>
              <a:cxnLst/>
              <a:rect l="l" t="t" r="r" b="b"/>
              <a:pathLst>
                <a:path w="657677" h="380237" extrusionOk="0">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5" name="Google Shape;3865;p48"/>
            <p:cNvSpPr/>
            <p:nvPr/>
          </p:nvSpPr>
          <p:spPr>
            <a:xfrm>
              <a:off x="2526860" y="3374023"/>
              <a:ext cx="157580" cy="343757"/>
            </a:xfrm>
            <a:custGeom>
              <a:avLst/>
              <a:gdLst/>
              <a:ahLst/>
              <a:cxnLst/>
              <a:rect l="l" t="t" r="r" b="b"/>
              <a:pathLst>
                <a:path w="157580" h="343757" extrusionOk="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6" name="Google Shape;3866;p48"/>
            <p:cNvSpPr/>
            <p:nvPr/>
          </p:nvSpPr>
          <p:spPr>
            <a:xfrm>
              <a:off x="2548930" y="3232673"/>
              <a:ext cx="113353" cy="218341"/>
            </a:xfrm>
            <a:custGeom>
              <a:avLst/>
              <a:gdLst/>
              <a:ahLst/>
              <a:cxnLst/>
              <a:rect l="l" t="t" r="r" b="b"/>
              <a:pathLst>
                <a:path w="113353" h="218341" extrusionOk="0">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7" name="Google Shape;3867;p48"/>
            <p:cNvSpPr/>
            <p:nvPr/>
          </p:nvSpPr>
          <p:spPr>
            <a:xfrm>
              <a:off x="2798668" y="4744252"/>
              <a:ext cx="244333" cy="137739"/>
            </a:xfrm>
            <a:custGeom>
              <a:avLst/>
              <a:gdLst/>
              <a:ahLst/>
              <a:cxnLst/>
              <a:rect l="l" t="t" r="r" b="b"/>
              <a:pathLst>
                <a:path w="244333" h="137739" extrusionOk="0">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8" name="Google Shape;3868;p48"/>
            <p:cNvSpPr/>
            <p:nvPr/>
          </p:nvSpPr>
          <p:spPr>
            <a:xfrm>
              <a:off x="2802738" y="4767054"/>
              <a:ext cx="240222" cy="115414"/>
            </a:xfrm>
            <a:custGeom>
              <a:avLst/>
              <a:gdLst/>
              <a:ahLst/>
              <a:cxnLst/>
              <a:rect l="l" t="t" r="r" b="b"/>
              <a:pathLst>
                <a:path w="240222" h="115414" extrusionOk="0">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9" name="Google Shape;3869;p48"/>
            <p:cNvSpPr/>
            <p:nvPr/>
          </p:nvSpPr>
          <p:spPr>
            <a:xfrm>
              <a:off x="2619879" y="4663861"/>
              <a:ext cx="244438" cy="137739"/>
            </a:xfrm>
            <a:custGeom>
              <a:avLst/>
              <a:gdLst/>
              <a:ahLst/>
              <a:cxnLst/>
              <a:rect l="l" t="t" r="r" b="b"/>
              <a:pathLst>
                <a:path w="244438" h="137739" extrusionOk="0">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0" name="Google Shape;3870;p48"/>
            <p:cNvSpPr/>
            <p:nvPr/>
          </p:nvSpPr>
          <p:spPr>
            <a:xfrm>
              <a:off x="2624340" y="4686663"/>
              <a:ext cx="240317" cy="115414"/>
            </a:xfrm>
            <a:custGeom>
              <a:avLst/>
              <a:gdLst/>
              <a:ahLst/>
              <a:cxnLst/>
              <a:rect l="l" t="t" r="r" b="b"/>
              <a:pathLst>
                <a:path w="240317" h="115414" extrusionOk="0">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1" name="Google Shape;3871;p48"/>
            <p:cNvSpPr/>
            <p:nvPr/>
          </p:nvSpPr>
          <p:spPr>
            <a:xfrm>
              <a:off x="2619947" y="3772263"/>
              <a:ext cx="357956" cy="1010624"/>
            </a:xfrm>
            <a:custGeom>
              <a:avLst/>
              <a:gdLst/>
              <a:ahLst/>
              <a:cxnLst/>
              <a:rect l="l" t="t" r="r" b="b"/>
              <a:pathLst>
                <a:path w="357956" h="1010624" extrusionOk="0">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2" name="Google Shape;3872;p48"/>
            <p:cNvSpPr/>
            <p:nvPr/>
          </p:nvSpPr>
          <p:spPr>
            <a:xfrm>
              <a:off x="2665909" y="2943080"/>
              <a:ext cx="259735" cy="415919"/>
            </a:xfrm>
            <a:custGeom>
              <a:avLst/>
              <a:gdLst/>
              <a:ahLst/>
              <a:cxnLst/>
              <a:rect l="l" t="t" r="r" b="b"/>
              <a:pathLst>
                <a:path w="259735" h="415919" extrusionOk="0">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3" name="Google Shape;3873;p48"/>
            <p:cNvSpPr/>
            <p:nvPr/>
          </p:nvSpPr>
          <p:spPr>
            <a:xfrm>
              <a:off x="2581088" y="3237593"/>
              <a:ext cx="399004" cy="661684"/>
            </a:xfrm>
            <a:custGeom>
              <a:avLst/>
              <a:gdLst/>
              <a:ahLst/>
              <a:cxnLst/>
              <a:rect l="l" t="t" r="r" b="b"/>
              <a:pathLst>
                <a:path w="399004" h="661684" extrusionOk="0">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4" name="Google Shape;3874;p48"/>
            <p:cNvSpPr/>
            <p:nvPr/>
          </p:nvSpPr>
          <p:spPr>
            <a:xfrm>
              <a:off x="2863826" y="3320377"/>
              <a:ext cx="503069" cy="394810"/>
            </a:xfrm>
            <a:custGeom>
              <a:avLst/>
              <a:gdLst/>
              <a:ahLst/>
              <a:cxnLst/>
              <a:rect l="l" t="t" r="r" b="b"/>
              <a:pathLst>
                <a:path w="503069" h="394810" extrusionOk="0">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5" name="Google Shape;3875;p48"/>
            <p:cNvSpPr/>
            <p:nvPr/>
          </p:nvSpPr>
          <p:spPr>
            <a:xfrm>
              <a:off x="2845723" y="3311820"/>
              <a:ext cx="154147" cy="225876"/>
            </a:xfrm>
            <a:custGeom>
              <a:avLst/>
              <a:gdLst/>
              <a:ahLst/>
              <a:cxnLst/>
              <a:rect l="l" t="t" r="r" b="b"/>
              <a:pathLst>
                <a:path w="154147" h="225876" extrusionOk="0">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6" name="Google Shape;3876;p48"/>
            <p:cNvSpPr/>
            <p:nvPr/>
          </p:nvSpPr>
          <p:spPr>
            <a:xfrm>
              <a:off x="2673955" y="2924805"/>
              <a:ext cx="251532" cy="277898"/>
            </a:xfrm>
            <a:custGeom>
              <a:avLst/>
              <a:gdLst/>
              <a:ahLst/>
              <a:cxnLst/>
              <a:rect l="l" t="t" r="r" b="b"/>
              <a:pathLst>
                <a:path w="251532" h="277898" extrusionOk="0">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7" name="Google Shape;3877;p48"/>
            <p:cNvSpPr/>
            <p:nvPr/>
          </p:nvSpPr>
          <p:spPr>
            <a:xfrm>
              <a:off x="3214730" y="3494025"/>
              <a:ext cx="76119" cy="66973"/>
            </a:xfrm>
            <a:custGeom>
              <a:avLst/>
              <a:gdLst/>
              <a:ahLst/>
              <a:cxnLst/>
              <a:rect l="l" t="t" r="r" b="b"/>
              <a:pathLst>
                <a:path w="76119" h="66973" extrusionOk="0">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78" name="Google Shape;3878;p48"/>
            <p:cNvGrpSpPr/>
            <p:nvPr/>
          </p:nvGrpSpPr>
          <p:grpSpPr>
            <a:xfrm>
              <a:off x="3192914" y="3470000"/>
              <a:ext cx="220130" cy="132120"/>
              <a:chOff x="4865564" y="4292025"/>
              <a:chExt cx="220130" cy="132120"/>
            </a:xfrm>
          </p:grpSpPr>
          <p:sp>
            <p:nvSpPr>
              <p:cNvPr id="3879" name="Google Shape;3879;p48"/>
              <p:cNvSpPr/>
              <p:nvPr/>
            </p:nvSpPr>
            <p:spPr>
              <a:xfrm>
                <a:off x="4866015" y="4297264"/>
                <a:ext cx="219679" cy="126881"/>
              </a:xfrm>
              <a:custGeom>
                <a:avLst/>
                <a:gdLst/>
                <a:ahLst/>
                <a:cxnLst/>
                <a:rect l="l" t="t" r="r" b="b"/>
                <a:pathLst>
                  <a:path w="219679" h="126881" extrusionOk="0">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0" name="Google Shape;3880;p48"/>
              <p:cNvSpPr/>
              <p:nvPr/>
            </p:nvSpPr>
            <p:spPr>
              <a:xfrm>
                <a:off x="4865564" y="4379690"/>
                <a:ext cx="6086" cy="5238"/>
              </a:xfrm>
              <a:custGeom>
                <a:avLst/>
                <a:gdLst/>
                <a:ahLst/>
                <a:cxnLst/>
                <a:rect l="l" t="t" r="r" b="b"/>
                <a:pathLst>
                  <a:path w="6086" h="5238" extrusionOk="0">
                    <a:moveTo>
                      <a:pt x="0" y="5239"/>
                    </a:moveTo>
                    <a:lnTo>
                      <a:pt x="0" y="0"/>
                    </a:lnTo>
                    <a:lnTo>
                      <a:pt x="6086" y="2286"/>
                    </a:lnTo>
                    <a:lnTo>
                      <a:pt x="0" y="523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1" name="Google Shape;3881;p48"/>
              <p:cNvSpPr/>
              <p:nvPr/>
            </p:nvSpPr>
            <p:spPr>
              <a:xfrm>
                <a:off x="5080003" y="4331398"/>
                <a:ext cx="4849" cy="4953"/>
              </a:xfrm>
              <a:custGeom>
                <a:avLst/>
                <a:gdLst/>
                <a:ahLst/>
                <a:cxnLst/>
                <a:rect l="l" t="t" r="r" b="b"/>
                <a:pathLst>
                  <a:path w="4849" h="4953" extrusionOk="0">
                    <a:moveTo>
                      <a:pt x="4850" y="4953"/>
                    </a:moveTo>
                    <a:lnTo>
                      <a:pt x="4850" y="0"/>
                    </a:lnTo>
                    <a:lnTo>
                      <a:pt x="0" y="3048"/>
                    </a:lnTo>
                    <a:lnTo>
                      <a:pt x="4850" y="49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2" name="Google Shape;3882;p48"/>
              <p:cNvSpPr/>
              <p:nvPr/>
            </p:nvSpPr>
            <p:spPr>
              <a:xfrm>
                <a:off x="4866015" y="4293038"/>
                <a:ext cx="219203" cy="126874"/>
              </a:xfrm>
              <a:custGeom>
                <a:avLst/>
                <a:gdLst/>
                <a:ahLst/>
                <a:cxnLst/>
                <a:rect l="l" t="t" r="r" b="b"/>
                <a:pathLst>
                  <a:path w="219203" h="126874" extrusionOk="0">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3" name="Google Shape;3883;p48"/>
              <p:cNvSpPr/>
              <p:nvPr/>
            </p:nvSpPr>
            <p:spPr>
              <a:xfrm rot="-1790023">
                <a:off x="4877359" y="4403357"/>
                <a:ext cx="1145" cy="2102"/>
              </a:xfrm>
              <a:custGeom>
                <a:avLst/>
                <a:gdLst/>
                <a:ahLst/>
                <a:cxnLst/>
                <a:rect l="l" t="t" r="r" b="b"/>
                <a:pathLst>
                  <a:path w="1145" h="2102" extrusionOk="0">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4" name="Google Shape;3884;p48"/>
              <p:cNvSpPr/>
              <p:nvPr/>
            </p:nvSpPr>
            <p:spPr>
              <a:xfrm rot="-1801764">
                <a:off x="4877140" y="4391533"/>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5" name="Google Shape;3885;p48"/>
              <p:cNvSpPr/>
              <p:nvPr/>
            </p:nvSpPr>
            <p:spPr>
              <a:xfrm rot="-1801764">
                <a:off x="4879874" y="4393221"/>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6" name="Google Shape;3886;p48"/>
              <p:cNvSpPr/>
              <p:nvPr/>
            </p:nvSpPr>
            <p:spPr>
              <a:xfrm rot="-1801764">
                <a:off x="4882642" y="4394683"/>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7" name="Google Shape;3887;p48"/>
              <p:cNvSpPr/>
              <p:nvPr/>
            </p:nvSpPr>
            <p:spPr>
              <a:xfrm rot="-1801764">
                <a:off x="4905957" y="4408254"/>
                <a:ext cx="1140" cy="2093"/>
              </a:xfrm>
              <a:custGeom>
                <a:avLst/>
                <a:gdLst/>
                <a:ahLst/>
                <a:cxnLst/>
                <a:rect l="l" t="t" r="r" b="b"/>
                <a:pathLst>
                  <a:path w="1141" h="2095" extrusionOk="0">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8" name="Google Shape;3888;p48"/>
              <p:cNvSpPr/>
              <p:nvPr/>
            </p:nvSpPr>
            <p:spPr>
              <a:xfrm rot="-1801764">
                <a:off x="4908679" y="4409799"/>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9" name="Google Shape;3889;p48"/>
              <p:cNvSpPr/>
              <p:nvPr/>
            </p:nvSpPr>
            <p:spPr>
              <a:xfrm rot="-1801764">
                <a:off x="4911365" y="4411405"/>
                <a:ext cx="1140" cy="2093"/>
              </a:xfrm>
              <a:custGeom>
                <a:avLst/>
                <a:gdLst/>
                <a:ahLst/>
                <a:cxnLst/>
                <a:rect l="l" t="t" r="r" b="b"/>
                <a:pathLst>
                  <a:path w="1141" h="2095" extrusionOk="0">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0" name="Google Shape;3890;p48"/>
              <p:cNvSpPr/>
              <p:nvPr/>
            </p:nvSpPr>
            <p:spPr>
              <a:xfrm rot="-1801764">
                <a:off x="4914086" y="4412950"/>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1" name="Google Shape;3891;p48"/>
              <p:cNvSpPr/>
              <p:nvPr/>
            </p:nvSpPr>
            <p:spPr>
              <a:xfrm>
                <a:off x="4890288" y="4399104"/>
                <a:ext cx="9224" cy="6794"/>
              </a:xfrm>
              <a:custGeom>
                <a:avLst/>
                <a:gdLst/>
                <a:ahLst/>
                <a:cxnLst/>
                <a:rect l="l" t="t" r="r" b="b"/>
                <a:pathLst>
                  <a:path w="9224" h="6794" extrusionOk="0">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2" name="Google Shape;3892;p48"/>
              <p:cNvSpPr/>
              <p:nvPr/>
            </p:nvSpPr>
            <p:spPr>
              <a:xfrm>
                <a:off x="5060033" y="4346638"/>
                <a:ext cx="8558" cy="6096"/>
              </a:xfrm>
              <a:custGeom>
                <a:avLst/>
                <a:gdLst/>
                <a:ahLst/>
                <a:cxnLst/>
                <a:rect l="l" t="t" r="r" b="b"/>
                <a:pathLst>
                  <a:path w="8558" h="6096" extrusionOk="0">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3" name="Google Shape;3893;p48"/>
              <p:cNvSpPr/>
              <p:nvPr/>
            </p:nvSpPr>
            <p:spPr>
              <a:xfrm>
                <a:off x="5049382" y="4352829"/>
                <a:ext cx="8559" cy="6096"/>
              </a:xfrm>
              <a:custGeom>
                <a:avLst/>
                <a:gdLst/>
                <a:ahLst/>
                <a:cxnLst/>
                <a:rect l="l" t="t" r="r" b="b"/>
                <a:pathLst>
                  <a:path w="8559" h="6096" extrusionOk="0">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4" name="Google Shape;3894;p48"/>
              <p:cNvSpPr/>
              <p:nvPr/>
            </p:nvSpPr>
            <p:spPr>
              <a:xfrm>
                <a:off x="4866015" y="4292025"/>
                <a:ext cx="219679" cy="127142"/>
              </a:xfrm>
              <a:custGeom>
                <a:avLst/>
                <a:gdLst/>
                <a:ahLst/>
                <a:cxnLst/>
                <a:rect l="l" t="t" r="r" b="b"/>
                <a:pathLst>
                  <a:path w="219679" h="127142" extrusionOk="0">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5" name="Google Shape;3895;p48"/>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6" name="Google Shape;3896;p48"/>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7" name="Google Shape;3897;p48"/>
              <p:cNvSpPr/>
              <p:nvPr/>
            </p:nvSpPr>
            <p:spPr>
              <a:xfrm>
                <a:off x="5044723" y="4311872"/>
                <a:ext cx="5135" cy="2857"/>
              </a:xfrm>
              <a:custGeom>
                <a:avLst/>
                <a:gdLst/>
                <a:ahLst/>
                <a:cxnLst/>
                <a:rect l="l" t="t" r="r" b="b"/>
                <a:pathLst>
                  <a:path w="5135" h="2857" extrusionOk="0">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8" name="Google Shape;3898;p48"/>
              <p:cNvSpPr/>
              <p:nvPr/>
            </p:nvSpPr>
            <p:spPr>
              <a:xfrm>
                <a:off x="5046530" y="4312698"/>
                <a:ext cx="1521" cy="1221"/>
              </a:xfrm>
              <a:custGeom>
                <a:avLst/>
                <a:gdLst/>
                <a:ahLst/>
                <a:cxnLst/>
                <a:rect l="l" t="t" r="r" b="b"/>
                <a:pathLst>
                  <a:path w="1521" h="1221" extrusionOk="0">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99" name="Google Shape;3899;p48"/>
            <p:cNvSpPr/>
            <p:nvPr/>
          </p:nvSpPr>
          <p:spPr>
            <a:xfrm>
              <a:off x="3239891" y="3511325"/>
              <a:ext cx="129087" cy="107584"/>
            </a:xfrm>
            <a:custGeom>
              <a:avLst/>
              <a:gdLst/>
              <a:ahLst/>
              <a:cxnLst/>
              <a:rect l="l" t="t" r="r" b="b"/>
              <a:pathLst>
                <a:path w="129087" h="107584" extrusionOk="0">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0" name="Google Shape;3900;p48"/>
            <p:cNvSpPr/>
            <p:nvPr/>
          </p:nvSpPr>
          <p:spPr>
            <a:xfrm>
              <a:off x="2547598" y="1999349"/>
              <a:ext cx="711585" cy="787458"/>
            </a:xfrm>
            <a:custGeom>
              <a:avLst/>
              <a:gdLst/>
              <a:ahLst/>
              <a:cxnLst/>
              <a:rect l="l" t="t" r="r" b="b"/>
              <a:pathLst>
                <a:path w="711585" h="787458" extrusionOk="0">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1" name="Google Shape;3901;p48"/>
            <p:cNvSpPr/>
            <p:nvPr/>
          </p:nvSpPr>
          <p:spPr>
            <a:xfrm>
              <a:off x="2526963" y="2038199"/>
              <a:ext cx="663763" cy="751441"/>
            </a:xfrm>
            <a:custGeom>
              <a:avLst/>
              <a:gdLst/>
              <a:ahLst/>
              <a:cxnLst/>
              <a:rect l="l" t="t" r="r" b="b"/>
              <a:pathLst>
                <a:path w="663763" h="751441" extrusionOk="0">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2" name="Google Shape;3902;p48"/>
            <p:cNvSpPr/>
            <p:nvPr/>
          </p:nvSpPr>
          <p:spPr>
            <a:xfrm>
              <a:off x="5660632" y="225896"/>
              <a:ext cx="713014" cy="789165"/>
            </a:xfrm>
            <a:custGeom>
              <a:avLst/>
              <a:gdLst/>
              <a:ahLst/>
              <a:cxnLst/>
              <a:rect l="l" t="t" r="r" b="b"/>
              <a:pathLst>
                <a:path w="713014" h="789165" extrusionOk="0">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3" name="Google Shape;3903;p48"/>
            <p:cNvSpPr/>
            <p:nvPr/>
          </p:nvSpPr>
          <p:spPr>
            <a:xfrm>
              <a:off x="5639997" y="264856"/>
              <a:ext cx="665000" cy="752811"/>
            </a:xfrm>
            <a:custGeom>
              <a:avLst/>
              <a:gdLst/>
              <a:ahLst/>
              <a:cxnLst/>
              <a:rect l="l" t="t" r="r" b="b"/>
              <a:pathLst>
                <a:path w="665000" h="752811" extrusionOk="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4" name="Google Shape;3904;p48"/>
            <p:cNvSpPr/>
            <p:nvPr/>
          </p:nvSpPr>
          <p:spPr>
            <a:xfrm rot="-1801764">
              <a:off x="5761046" y="473959"/>
              <a:ext cx="64417" cy="111724"/>
            </a:xfrm>
            <a:custGeom>
              <a:avLst/>
              <a:gdLst/>
              <a:ahLst/>
              <a:cxnLst/>
              <a:rect l="l" t="t" r="r" b="b"/>
              <a:pathLst>
                <a:path w="64474" h="111823" extrusionOk="0">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5" name="Google Shape;3905;p48"/>
            <p:cNvSpPr/>
            <p:nvPr/>
          </p:nvSpPr>
          <p:spPr>
            <a:xfrm rot="-1790023">
              <a:off x="5938028" y="569955"/>
              <a:ext cx="64698" cy="112212"/>
            </a:xfrm>
            <a:custGeom>
              <a:avLst/>
              <a:gdLst/>
              <a:ahLst/>
              <a:cxnLst/>
              <a:rect l="l" t="t" r="r" b="b"/>
              <a:pathLst>
                <a:path w="64696" h="112208" extrusionOk="0">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6" name="Google Shape;3906;p48"/>
            <p:cNvSpPr/>
            <p:nvPr/>
          </p:nvSpPr>
          <p:spPr>
            <a:xfrm rot="-1801764">
              <a:off x="6087772" y="663001"/>
              <a:ext cx="64417" cy="111724"/>
            </a:xfrm>
            <a:custGeom>
              <a:avLst/>
              <a:gdLst/>
              <a:ahLst/>
              <a:cxnLst/>
              <a:rect l="l" t="t" r="r" b="b"/>
              <a:pathLst>
                <a:path w="64474" h="111823" extrusionOk="0">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7" name="Google Shape;3907;p48"/>
            <p:cNvSpPr/>
            <p:nvPr/>
          </p:nvSpPr>
          <p:spPr>
            <a:xfrm>
              <a:off x="5152444" y="952333"/>
              <a:ext cx="216911" cy="289327"/>
            </a:xfrm>
            <a:custGeom>
              <a:avLst/>
              <a:gdLst/>
              <a:ahLst/>
              <a:cxnLst/>
              <a:rect l="l" t="t" r="r" b="b"/>
              <a:pathLst>
                <a:path w="216911" h="289327" extrusionOk="0">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8" name="Google Shape;3908;p48"/>
            <p:cNvSpPr/>
            <p:nvPr/>
          </p:nvSpPr>
          <p:spPr>
            <a:xfrm rot="-1801764">
              <a:off x="5140687" y="961623"/>
              <a:ext cx="170828" cy="296534"/>
            </a:xfrm>
            <a:custGeom>
              <a:avLst/>
              <a:gdLst/>
              <a:ahLst/>
              <a:cxnLst/>
              <a:rect l="l" t="t" r="r" b="b"/>
              <a:pathLst>
                <a:path w="170980" h="296798" extrusionOk="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9" name="Google Shape;3909;p48"/>
            <p:cNvSpPr/>
            <p:nvPr/>
          </p:nvSpPr>
          <p:spPr>
            <a:xfrm rot="-1801764">
              <a:off x="5172664" y="1037752"/>
              <a:ext cx="24322" cy="42252"/>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0" name="Google Shape;3910;p48"/>
            <p:cNvSpPr/>
            <p:nvPr/>
          </p:nvSpPr>
          <p:spPr>
            <a:xfrm rot="-1801764">
              <a:off x="5253882" y="1084610"/>
              <a:ext cx="24322" cy="42252"/>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1" name="Google Shape;3911;p48"/>
            <p:cNvSpPr/>
            <p:nvPr/>
          </p:nvSpPr>
          <p:spPr>
            <a:xfrm>
              <a:off x="5184871" y="1123551"/>
              <a:ext cx="85015" cy="59542"/>
            </a:xfrm>
            <a:custGeom>
              <a:avLst/>
              <a:gdLst/>
              <a:ahLst/>
              <a:cxnLst/>
              <a:rect l="l" t="t" r="r" b="b"/>
              <a:pathLst>
                <a:path w="85015" h="59542" extrusionOk="0">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2" name="Google Shape;3912;p48"/>
            <p:cNvSpPr/>
            <p:nvPr/>
          </p:nvSpPr>
          <p:spPr>
            <a:xfrm>
              <a:off x="3424090" y="2990832"/>
              <a:ext cx="59149" cy="186880"/>
            </a:xfrm>
            <a:custGeom>
              <a:avLst/>
              <a:gdLst/>
              <a:ahLst/>
              <a:cxnLst/>
              <a:rect l="l" t="t" r="r" b="b"/>
              <a:pathLst>
                <a:path w="59149" h="186880" extrusionOk="0">
                  <a:moveTo>
                    <a:pt x="0" y="152591"/>
                  </a:moveTo>
                  <a:lnTo>
                    <a:pt x="59149" y="186881"/>
                  </a:lnTo>
                  <a:lnTo>
                    <a:pt x="59149" y="34195"/>
                  </a:lnTo>
                  <a:lnTo>
                    <a:pt x="0" y="0"/>
                  </a:lnTo>
                  <a:lnTo>
                    <a:pt x="0" y="152591"/>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3" name="Google Shape;3913;p48"/>
            <p:cNvSpPr/>
            <p:nvPr/>
          </p:nvSpPr>
          <p:spPr>
            <a:xfrm>
              <a:off x="3424090" y="2963209"/>
              <a:ext cx="109454" cy="62007"/>
            </a:xfrm>
            <a:custGeom>
              <a:avLst/>
              <a:gdLst/>
              <a:ahLst/>
              <a:cxnLst/>
              <a:rect l="l" t="t" r="r" b="b"/>
              <a:pathLst>
                <a:path w="109454" h="62007" extrusionOk="0">
                  <a:moveTo>
                    <a:pt x="59149" y="62008"/>
                  </a:moveTo>
                  <a:lnTo>
                    <a:pt x="0" y="27718"/>
                  </a:lnTo>
                  <a:lnTo>
                    <a:pt x="47928" y="0"/>
                  </a:lnTo>
                  <a:lnTo>
                    <a:pt x="109455" y="34480"/>
                  </a:lnTo>
                  <a:lnTo>
                    <a:pt x="59149" y="62008"/>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4" name="Google Shape;3914;p48"/>
            <p:cNvSpPr/>
            <p:nvPr/>
          </p:nvSpPr>
          <p:spPr>
            <a:xfrm>
              <a:off x="3532974" y="2965813"/>
              <a:ext cx="174947" cy="282184"/>
            </a:xfrm>
            <a:custGeom>
              <a:avLst/>
              <a:gdLst/>
              <a:ahLst/>
              <a:cxnLst/>
              <a:rect l="l" t="t" r="r" b="b"/>
              <a:pathLst>
                <a:path w="174947" h="282184" extrusionOk="0">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5" name="Google Shape;3915;p48"/>
            <p:cNvSpPr/>
            <p:nvPr/>
          </p:nvSpPr>
          <p:spPr>
            <a:xfrm>
              <a:off x="3635011" y="3202477"/>
              <a:ext cx="34899" cy="63627"/>
            </a:xfrm>
            <a:custGeom>
              <a:avLst/>
              <a:gdLst/>
              <a:ahLst/>
              <a:cxnLst/>
              <a:rect l="l" t="t" r="r" b="b"/>
              <a:pathLst>
                <a:path w="34899" h="63627" extrusionOk="0">
                  <a:moveTo>
                    <a:pt x="0" y="63627"/>
                  </a:moveTo>
                  <a:lnTo>
                    <a:pt x="34900" y="43148"/>
                  </a:lnTo>
                  <a:lnTo>
                    <a:pt x="3138" y="0"/>
                  </a:lnTo>
                  <a:lnTo>
                    <a:pt x="0" y="6362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6" name="Google Shape;3916;p48"/>
            <p:cNvSpPr/>
            <p:nvPr/>
          </p:nvSpPr>
          <p:spPr>
            <a:xfrm>
              <a:off x="3499691" y="2985265"/>
              <a:ext cx="174947" cy="281849"/>
            </a:xfrm>
            <a:custGeom>
              <a:avLst/>
              <a:gdLst/>
              <a:ahLst/>
              <a:cxnLst/>
              <a:rect l="l" t="t" r="r" b="b"/>
              <a:pathLst>
                <a:path w="174947" h="281849" extrusionOk="0">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17" name="Google Shape;3917;p48"/>
          <p:cNvGrpSpPr/>
          <p:nvPr/>
        </p:nvGrpSpPr>
        <p:grpSpPr>
          <a:xfrm>
            <a:off x="2671764" y="2863382"/>
            <a:ext cx="1550646" cy="1684920"/>
            <a:chOff x="2244025" y="145922"/>
            <a:chExt cx="4382832" cy="4762352"/>
          </a:xfrm>
        </p:grpSpPr>
        <p:grpSp>
          <p:nvGrpSpPr>
            <p:cNvPr id="3918" name="Google Shape;3918;p48"/>
            <p:cNvGrpSpPr/>
            <p:nvPr/>
          </p:nvGrpSpPr>
          <p:grpSpPr>
            <a:xfrm>
              <a:off x="4124355" y="330300"/>
              <a:ext cx="2502502" cy="3373185"/>
              <a:chOff x="5785580" y="1232275"/>
              <a:chExt cx="2502502" cy="3373185"/>
            </a:xfrm>
          </p:grpSpPr>
          <p:sp>
            <p:nvSpPr>
              <p:cNvPr id="3919" name="Google Shape;3919;p48"/>
              <p:cNvSpPr/>
              <p:nvPr/>
            </p:nvSpPr>
            <p:spPr>
              <a:xfrm>
                <a:off x="6314607" y="3851433"/>
                <a:ext cx="944490" cy="545783"/>
              </a:xfrm>
              <a:custGeom>
                <a:avLst/>
                <a:gdLst/>
                <a:ahLst/>
                <a:cxnLst/>
                <a:rect l="l" t="t" r="r" b="b"/>
                <a:pathLst>
                  <a:path w="944490" h="545783" extrusionOk="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0" name="Google Shape;3920;p48"/>
              <p:cNvSpPr/>
              <p:nvPr/>
            </p:nvSpPr>
            <p:spPr>
              <a:xfrm>
                <a:off x="6357717" y="3826573"/>
                <a:ext cx="944624" cy="545413"/>
              </a:xfrm>
              <a:custGeom>
                <a:avLst/>
                <a:gdLst/>
                <a:ahLst/>
                <a:cxnLst/>
                <a:rect l="l" t="t" r="r" b="b"/>
                <a:pathLst>
                  <a:path w="944624" h="545413" extrusionOk="0">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1" name="Google Shape;3921;p48"/>
              <p:cNvSpPr/>
              <p:nvPr/>
            </p:nvSpPr>
            <p:spPr>
              <a:xfrm>
                <a:off x="7274623" y="4156138"/>
                <a:ext cx="27813" cy="18192"/>
              </a:xfrm>
              <a:custGeom>
                <a:avLst/>
                <a:gdLst/>
                <a:ahLst/>
                <a:cxnLst/>
                <a:rect l="l" t="t" r="r" b="b"/>
                <a:pathLst>
                  <a:path w="27813" h="18192" extrusionOk="0">
                    <a:moveTo>
                      <a:pt x="27813" y="18193"/>
                    </a:moveTo>
                    <a:lnTo>
                      <a:pt x="27813" y="0"/>
                    </a:lnTo>
                    <a:lnTo>
                      <a:pt x="0" y="16002"/>
                    </a:lnTo>
                    <a:lnTo>
                      <a:pt x="27813" y="1819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2" name="Google Shape;3922;p48"/>
              <p:cNvSpPr/>
              <p:nvPr/>
            </p:nvSpPr>
            <p:spPr>
              <a:xfrm>
                <a:off x="6357747" y="4031456"/>
                <a:ext cx="28575" cy="18478"/>
              </a:xfrm>
              <a:custGeom>
                <a:avLst/>
                <a:gdLst/>
                <a:ahLst/>
                <a:cxnLst/>
                <a:rect l="l" t="t" r="r" b="b"/>
                <a:pathLst>
                  <a:path w="28575" h="18478" extrusionOk="0">
                    <a:moveTo>
                      <a:pt x="0" y="18479"/>
                    </a:moveTo>
                    <a:lnTo>
                      <a:pt x="0" y="0"/>
                    </a:lnTo>
                    <a:lnTo>
                      <a:pt x="28575" y="11811"/>
                    </a:lnTo>
                    <a:lnTo>
                      <a:pt x="0" y="1847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3" name="Google Shape;3923;p48"/>
              <p:cNvSpPr/>
              <p:nvPr/>
            </p:nvSpPr>
            <p:spPr>
              <a:xfrm>
                <a:off x="6357717" y="3808380"/>
                <a:ext cx="944624" cy="545381"/>
              </a:xfrm>
              <a:custGeom>
                <a:avLst/>
                <a:gdLst/>
                <a:ahLst/>
                <a:cxnLst/>
                <a:rect l="l" t="t" r="r" b="b"/>
                <a:pathLst>
                  <a:path w="944624" h="545381" extrusionOk="0">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4" name="Google Shape;3924;p48"/>
              <p:cNvSpPr/>
              <p:nvPr/>
            </p:nvSpPr>
            <p:spPr>
              <a:xfrm>
                <a:off x="6627114" y="3561873"/>
                <a:ext cx="675322" cy="594264"/>
              </a:xfrm>
              <a:custGeom>
                <a:avLst/>
                <a:gdLst/>
                <a:ahLst/>
                <a:cxnLst/>
                <a:rect l="l" t="t" r="r" b="b"/>
                <a:pathLst>
                  <a:path w="675322" h="594264" extrusionOk="0">
                    <a:moveTo>
                      <a:pt x="74581" y="247269"/>
                    </a:moveTo>
                    <a:lnTo>
                      <a:pt x="0" y="0"/>
                    </a:lnTo>
                    <a:lnTo>
                      <a:pt x="608933" y="349186"/>
                    </a:lnTo>
                    <a:lnTo>
                      <a:pt x="675322" y="594265"/>
                    </a:lnTo>
                    <a:lnTo>
                      <a:pt x="74581" y="24726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5" name="Google Shape;3925;p48"/>
              <p:cNvSpPr/>
              <p:nvPr/>
            </p:nvSpPr>
            <p:spPr>
              <a:xfrm>
                <a:off x="7276147" y="4135183"/>
                <a:ext cx="26289" cy="31146"/>
              </a:xfrm>
              <a:custGeom>
                <a:avLst/>
                <a:gdLst/>
                <a:ahLst/>
                <a:cxnLst/>
                <a:rect l="l" t="t" r="r" b="b"/>
                <a:pathLst>
                  <a:path w="26289" h="31146" extrusionOk="0">
                    <a:moveTo>
                      <a:pt x="8572" y="31147"/>
                    </a:moveTo>
                    <a:lnTo>
                      <a:pt x="26289" y="20955"/>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6" name="Google Shape;3926;p48"/>
              <p:cNvSpPr/>
              <p:nvPr/>
            </p:nvSpPr>
            <p:spPr>
              <a:xfrm>
                <a:off x="6607968" y="3571113"/>
                <a:ext cx="676751" cy="595217"/>
              </a:xfrm>
              <a:custGeom>
                <a:avLst/>
                <a:gdLst/>
                <a:ahLst/>
                <a:cxnLst/>
                <a:rect l="l" t="t" r="r" b="b"/>
                <a:pathLst>
                  <a:path w="676751" h="595217" extrusionOk="0">
                    <a:moveTo>
                      <a:pt x="74486" y="247364"/>
                    </a:moveTo>
                    <a:lnTo>
                      <a:pt x="0" y="0"/>
                    </a:lnTo>
                    <a:lnTo>
                      <a:pt x="608933" y="349282"/>
                    </a:lnTo>
                    <a:lnTo>
                      <a:pt x="676751" y="595217"/>
                    </a:lnTo>
                    <a:lnTo>
                      <a:pt x="74486" y="24736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7" name="Google Shape;3927;p48"/>
              <p:cNvSpPr/>
              <p:nvPr/>
            </p:nvSpPr>
            <p:spPr>
              <a:xfrm>
                <a:off x="5811392" y="1232275"/>
                <a:ext cx="2476690" cy="3358041"/>
              </a:xfrm>
              <a:custGeom>
                <a:avLst/>
                <a:gdLst/>
                <a:ahLst/>
                <a:cxnLst/>
                <a:rect l="l" t="t" r="r" b="b"/>
                <a:pathLst>
                  <a:path w="2476690" h="3358041" extrusionOk="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8" name="Google Shape;3928;p48"/>
              <p:cNvSpPr/>
              <p:nvPr/>
            </p:nvSpPr>
            <p:spPr>
              <a:xfrm>
                <a:off x="8240363" y="4509420"/>
                <a:ext cx="26098" cy="92487"/>
              </a:xfrm>
              <a:custGeom>
                <a:avLst/>
                <a:gdLst/>
                <a:ahLst/>
                <a:cxnLst/>
                <a:rect l="l" t="t" r="r" b="b"/>
                <a:pathLst>
                  <a:path w="26098" h="92487" extrusionOk="0">
                    <a:moveTo>
                      <a:pt x="0" y="92488"/>
                    </a:moveTo>
                    <a:lnTo>
                      <a:pt x="26098" y="77438"/>
                    </a:lnTo>
                    <a:lnTo>
                      <a:pt x="14859" y="0"/>
                    </a:lnTo>
                    <a:lnTo>
                      <a:pt x="0" y="9248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9" name="Google Shape;3929;p48"/>
              <p:cNvSpPr/>
              <p:nvPr/>
            </p:nvSpPr>
            <p:spPr>
              <a:xfrm>
                <a:off x="5807106" y="1235868"/>
                <a:ext cx="62674" cy="27245"/>
              </a:xfrm>
              <a:custGeom>
                <a:avLst/>
                <a:gdLst/>
                <a:ahLst/>
                <a:cxnLst/>
                <a:rect l="l" t="t" r="r" b="b"/>
                <a:pathLst>
                  <a:path w="62674" h="27245" extrusionOk="0">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0" name="Google Shape;3930;p48"/>
              <p:cNvSpPr/>
              <p:nvPr/>
            </p:nvSpPr>
            <p:spPr>
              <a:xfrm>
                <a:off x="5789771" y="1244753"/>
                <a:ext cx="2476690" cy="3358040"/>
              </a:xfrm>
              <a:custGeom>
                <a:avLst/>
                <a:gdLst/>
                <a:ahLst/>
                <a:cxnLst/>
                <a:rect l="l" t="t" r="r" b="b"/>
                <a:pathLst>
                  <a:path w="2476690" h="3358040" extrusionOk="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1" name="Google Shape;3931;p48"/>
              <p:cNvSpPr/>
              <p:nvPr/>
            </p:nvSpPr>
            <p:spPr>
              <a:xfrm>
                <a:off x="5785580" y="1247175"/>
                <a:ext cx="2476785" cy="3358285"/>
              </a:xfrm>
              <a:custGeom>
                <a:avLst/>
                <a:gdLst/>
                <a:ahLst/>
                <a:cxnLst/>
                <a:rect l="l" t="t" r="r" b="b"/>
                <a:pathLst>
                  <a:path w="2476785" h="3358285" extrusionOk="0">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2" name="Google Shape;3932;p48"/>
              <p:cNvSpPr/>
              <p:nvPr/>
            </p:nvSpPr>
            <p:spPr>
              <a:xfrm>
                <a:off x="5815488" y="1286421"/>
                <a:ext cx="2415539" cy="3200710"/>
              </a:xfrm>
              <a:custGeom>
                <a:avLst/>
                <a:gdLst/>
                <a:ahLst/>
                <a:cxnLst/>
                <a:rect l="l" t="t" r="r" b="b"/>
                <a:pathLst>
                  <a:path w="2415539" h="3200710" extrusionOk="0">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3" name="Google Shape;3933;p48"/>
              <p:cNvSpPr/>
              <p:nvPr/>
            </p:nvSpPr>
            <p:spPr>
              <a:xfrm>
                <a:off x="5915882" y="1476290"/>
                <a:ext cx="2188940" cy="1460906"/>
              </a:xfrm>
              <a:custGeom>
                <a:avLst/>
                <a:gdLst/>
                <a:ahLst/>
                <a:cxnLst/>
                <a:rect l="l" t="t" r="r" b="b"/>
                <a:pathLst>
                  <a:path w="2188940" h="1460906" extrusionOk="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4" name="Google Shape;3934;p48"/>
              <p:cNvSpPr/>
              <p:nvPr/>
            </p:nvSpPr>
            <p:spPr>
              <a:xfrm rot="-1801764">
                <a:off x="5975652" y="1564561"/>
                <a:ext cx="76512" cy="132469"/>
              </a:xfrm>
              <a:custGeom>
                <a:avLst/>
                <a:gdLst/>
                <a:ahLst/>
                <a:cxnLst/>
                <a:rect l="l" t="t" r="r" b="b"/>
                <a:pathLst>
                  <a:path w="76580" h="132587" extrusionOk="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5" name="Google Shape;3935;p48"/>
              <p:cNvSpPr/>
              <p:nvPr/>
            </p:nvSpPr>
            <p:spPr>
              <a:xfrm>
                <a:off x="6935438" y="2145169"/>
                <a:ext cx="197262" cy="149154"/>
              </a:xfrm>
              <a:custGeom>
                <a:avLst/>
                <a:gdLst/>
                <a:ahLst/>
                <a:cxnLst/>
                <a:rect l="l" t="t" r="r" b="b"/>
                <a:pathLst>
                  <a:path w="197262" h="149154" extrusionOk="0">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6" name="Google Shape;3936;p48"/>
              <p:cNvSpPr/>
              <p:nvPr/>
            </p:nvSpPr>
            <p:spPr>
              <a:xfrm>
                <a:off x="7235094" y="2318577"/>
                <a:ext cx="197262" cy="148968"/>
              </a:xfrm>
              <a:custGeom>
                <a:avLst/>
                <a:gdLst/>
                <a:ahLst/>
                <a:cxnLst/>
                <a:rect l="l" t="t" r="r" b="b"/>
                <a:pathLst>
                  <a:path w="197262" h="148968" extrusionOk="0">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7" name="Google Shape;3937;p48"/>
              <p:cNvSpPr/>
              <p:nvPr/>
            </p:nvSpPr>
            <p:spPr>
              <a:xfrm>
                <a:off x="7529798" y="2488369"/>
                <a:ext cx="197358" cy="149033"/>
              </a:xfrm>
              <a:custGeom>
                <a:avLst/>
                <a:gdLst/>
                <a:ahLst/>
                <a:cxnLst/>
                <a:rect l="l" t="t" r="r" b="b"/>
                <a:pathLst>
                  <a:path w="197358" h="149033" extrusionOk="0">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8" name="Google Shape;3938;p48"/>
              <p:cNvSpPr/>
              <p:nvPr/>
            </p:nvSpPr>
            <p:spPr>
              <a:xfrm>
                <a:off x="7829454" y="2661668"/>
                <a:ext cx="197358" cy="148943"/>
              </a:xfrm>
              <a:custGeom>
                <a:avLst/>
                <a:gdLst/>
                <a:ahLst/>
                <a:cxnLst/>
                <a:rect l="l" t="t" r="r" b="b"/>
                <a:pathLst>
                  <a:path w="197358" h="148943" extrusionOk="0">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9" name="Google Shape;3939;p48"/>
              <p:cNvSpPr/>
              <p:nvPr/>
            </p:nvSpPr>
            <p:spPr>
              <a:xfrm>
                <a:off x="7391400" y="2634856"/>
                <a:ext cx="551783" cy="685887"/>
              </a:xfrm>
              <a:custGeom>
                <a:avLst/>
                <a:gdLst/>
                <a:ahLst/>
                <a:cxnLst/>
                <a:rect l="l" t="t" r="r" b="b"/>
                <a:pathLst>
                  <a:path w="551783" h="685887" extrusionOk="0">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0" name="Google Shape;3940;p48"/>
              <p:cNvSpPr/>
              <p:nvPr/>
            </p:nvSpPr>
            <p:spPr>
              <a:xfrm>
                <a:off x="5981604" y="2604685"/>
                <a:ext cx="1286351" cy="820016"/>
              </a:xfrm>
              <a:custGeom>
                <a:avLst/>
                <a:gdLst/>
                <a:ahLst/>
                <a:cxnLst/>
                <a:rect l="l" t="t" r="r" b="b"/>
                <a:pathLst>
                  <a:path w="1286351" h="820016" extrusionOk="0">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1" name="Google Shape;3941;p48"/>
              <p:cNvSpPr/>
              <p:nvPr/>
            </p:nvSpPr>
            <p:spPr>
              <a:xfrm>
                <a:off x="5985319" y="2767047"/>
                <a:ext cx="1158430" cy="718178"/>
              </a:xfrm>
              <a:custGeom>
                <a:avLst/>
                <a:gdLst/>
                <a:ahLst/>
                <a:cxnLst/>
                <a:rect l="l" t="t" r="r" b="b"/>
                <a:pathLst>
                  <a:path w="1158430" h="718178" extrusionOk="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2" name="Google Shape;3942;p48"/>
              <p:cNvSpPr/>
              <p:nvPr/>
            </p:nvSpPr>
            <p:spPr>
              <a:xfrm>
                <a:off x="5985319" y="2872624"/>
                <a:ext cx="1158430" cy="718059"/>
              </a:xfrm>
              <a:custGeom>
                <a:avLst/>
                <a:gdLst/>
                <a:ahLst/>
                <a:cxnLst/>
                <a:rect l="l" t="t" r="r" b="b"/>
                <a:pathLst>
                  <a:path w="1158430" h="718059" extrusionOk="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3" name="Google Shape;3943;p48"/>
              <p:cNvSpPr/>
              <p:nvPr/>
            </p:nvSpPr>
            <p:spPr>
              <a:xfrm>
                <a:off x="5985319" y="2978121"/>
                <a:ext cx="868489" cy="550694"/>
              </a:xfrm>
              <a:custGeom>
                <a:avLst/>
                <a:gdLst/>
                <a:ahLst/>
                <a:cxnLst/>
                <a:rect l="l" t="t" r="r" b="b"/>
                <a:pathLst>
                  <a:path w="868489" h="550694" extrusionOk="0">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4" name="Google Shape;3944;p48"/>
              <p:cNvSpPr/>
              <p:nvPr/>
            </p:nvSpPr>
            <p:spPr>
              <a:xfrm>
                <a:off x="7391018" y="3086134"/>
                <a:ext cx="551783" cy="368151"/>
              </a:xfrm>
              <a:custGeom>
                <a:avLst/>
                <a:gdLst/>
                <a:ahLst/>
                <a:cxnLst/>
                <a:rect l="l" t="t" r="r" b="b"/>
                <a:pathLst>
                  <a:path w="551783" h="368151"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5" name="Google Shape;3945;p48"/>
              <p:cNvSpPr/>
              <p:nvPr/>
            </p:nvSpPr>
            <p:spPr>
              <a:xfrm>
                <a:off x="7391018" y="3191616"/>
                <a:ext cx="551783" cy="368230"/>
              </a:xfrm>
              <a:custGeom>
                <a:avLst/>
                <a:gdLst/>
                <a:ahLst/>
                <a:cxnLst/>
                <a:rect l="l" t="t" r="r" b="b"/>
                <a:pathLst>
                  <a:path w="551783" h="368230" extrusionOk="0">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6" name="Google Shape;3946;p48"/>
              <p:cNvSpPr/>
              <p:nvPr/>
            </p:nvSpPr>
            <p:spPr>
              <a:xfrm>
                <a:off x="7391018" y="3297399"/>
                <a:ext cx="413670" cy="288153"/>
              </a:xfrm>
              <a:custGeom>
                <a:avLst/>
                <a:gdLst/>
                <a:ahLst/>
                <a:cxnLst/>
                <a:rect l="l" t="t" r="r" b="b"/>
                <a:pathLst>
                  <a:path w="413670" h="288153" extrusionOk="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7" name="Google Shape;3947;p48"/>
              <p:cNvSpPr/>
              <p:nvPr/>
            </p:nvSpPr>
            <p:spPr>
              <a:xfrm>
                <a:off x="7391400" y="3447774"/>
                <a:ext cx="551783" cy="685927"/>
              </a:xfrm>
              <a:custGeom>
                <a:avLst/>
                <a:gdLst/>
                <a:ahLst/>
                <a:cxnLst/>
                <a:rect l="l" t="t" r="r" b="b"/>
                <a:pathLst>
                  <a:path w="551783" h="685927" extrusionOk="0">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8" name="Google Shape;3948;p48"/>
              <p:cNvSpPr/>
              <p:nvPr/>
            </p:nvSpPr>
            <p:spPr>
              <a:xfrm>
                <a:off x="7391018" y="3899093"/>
                <a:ext cx="551783" cy="368152"/>
              </a:xfrm>
              <a:custGeom>
                <a:avLst/>
                <a:gdLst/>
                <a:ahLst/>
                <a:cxnLst/>
                <a:rect l="l" t="t" r="r" b="b"/>
                <a:pathLst>
                  <a:path w="551783" h="368152"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9" name="Google Shape;3949;p48"/>
              <p:cNvSpPr/>
              <p:nvPr/>
            </p:nvSpPr>
            <p:spPr>
              <a:xfrm>
                <a:off x="7462456" y="2876264"/>
                <a:ext cx="257937" cy="241458"/>
              </a:xfrm>
              <a:custGeom>
                <a:avLst/>
                <a:gdLst/>
                <a:ahLst/>
                <a:cxnLst/>
                <a:rect l="l" t="t" r="r" b="b"/>
                <a:pathLst>
                  <a:path w="257937" h="241458" extrusionOk="0">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0" name="Google Shape;3950;p48"/>
              <p:cNvSpPr/>
              <p:nvPr/>
            </p:nvSpPr>
            <p:spPr>
              <a:xfrm rot="-1801764">
                <a:off x="7788337" y="2912905"/>
                <a:ext cx="68709" cy="119146"/>
              </a:xfrm>
              <a:custGeom>
                <a:avLst/>
                <a:gdLst/>
                <a:ahLst/>
                <a:cxnLst/>
                <a:rect l="l" t="t" r="r" b="b"/>
                <a:pathLst>
                  <a:path w="68770" h="119252" extrusionOk="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1" name="Google Shape;3951;p48"/>
              <p:cNvSpPr/>
              <p:nvPr/>
            </p:nvSpPr>
            <p:spPr>
              <a:xfrm>
                <a:off x="7466171" y="3701224"/>
                <a:ext cx="257936" cy="241363"/>
              </a:xfrm>
              <a:custGeom>
                <a:avLst/>
                <a:gdLst/>
                <a:ahLst/>
                <a:cxnLst/>
                <a:rect l="l" t="t" r="r" b="b"/>
                <a:pathLst>
                  <a:path w="257936" h="241363" extrusionOk="0">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2" name="Google Shape;3952;p48"/>
              <p:cNvSpPr/>
              <p:nvPr/>
            </p:nvSpPr>
            <p:spPr>
              <a:xfrm rot="-1790023">
                <a:off x="7807389" y="3748630"/>
                <a:ext cx="69009" cy="119667"/>
              </a:xfrm>
              <a:custGeom>
                <a:avLst/>
                <a:gdLst/>
                <a:ahLst/>
                <a:cxnLst/>
                <a:rect l="l" t="t" r="r" b="b"/>
                <a:pathLst>
                  <a:path w="69007" h="119663" extrusionOk="0">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3" name="Google Shape;3953;p48"/>
              <p:cNvSpPr/>
              <p:nvPr/>
            </p:nvSpPr>
            <p:spPr>
              <a:xfrm>
                <a:off x="5996654" y="1854288"/>
                <a:ext cx="1266348" cy="1335535"/>
              </a:xfrm>
              <a:custGeom>
                <a:avLst/>
                <a:gdLst/>
                <a:ahLst/>
                <a:cxnLst/>
                <a:rect l="l" t="t" r="r" b="b"/>
                <a:pathLst>
                  <a:path w="1266348" h="1335535" extrusionOk="0">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4" name="Google Shape;3954;p48"/>
              <p:cNvSpPr/>
              <p:nvPr/>
            </p:nvSpPr>
            <p:spPr>
              <a:xfrm>
                <a:off x="6187916" y="2312479"/>
                <a:ext cx="441007" cy="412813"/>
              </a:xfrm>
              <a:custGeom>
                <a:avLst/>
                <a:gdLst/>
                <a:ahLst/>
                <a:cxnLst/>
                <a:rect l="l" t="t" r="r" b="b"/>
                <a:pathLst>
                  <a:path w="441007" h="412813" extrusionOk="0">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5" name="Google Shape;3955;p48"/>
              <p:cNvSpPr/>
              <p:nvPr/>
            </p:nvSpPr>
            <p:spPr>
              <a:xfrm rot="-1801764">
                <a:off x="6969573" y="2537060"/>
                <a:ext cx="117623" cy="203653"/>
              </a:xfrm>
              <a:custGeom>
                <a:avLst/>
                <a:gdLst/>
                <a:ahLst/>
                <a:cxnLst/>
                <a:rect l="l" t="t" r="r" b="b"/>
                <a:pathLst>
                  <a:path w="117728" h="203834" extrusionOk="0">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56" name="Google Shape;3956;p48"/>
            <p:cNvSpPr/>
            <p:nvPr/>
          </p:nvSpPr>
          <p:spPr>
            <a:xfrm>
              <a:off x="4124355" y="1157329"/>
              <a:ext cx="276891" cy="1108478"/>
            </a:xfrm>
            <a:custGeom>
              <a:avLst/>
              <a:gdLst/>
              <a:ahLst/>
              <a:cxnLst/>
              <a:rect l="l" t="t" r="r" b="b"/>
              <a:pathLst>
                <a:path w="276891" h="1108478" extrusionOk="0">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7" name="Google Shape;3957;p48"/>
            <p:cNvSpPr/>
            <p:nvPr/>
          </p:nvSpPr>
          <p:spPr>
            <a:xfrm>
              <a:off x="3407027" y="665933"/>
              <a:ext cx="814853" cy="1408939"/>
            </a:xfrm>
            <a:custGeom>
              <a:avLst/>
              <a:gdLst/>
              <a:ahLst/>
              <a:cxnLst/>
              <a:rect l="l" t="t" r="r" b="b"/>
              <a:pathLst>
                <a:path w="814853" h="1408939" extrusionOk="0">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8" name="Google Shape;3958;p48"/>
            <p:cNvSpPr/>
            <p:nvPr/>
          </p:nvSpPr>
          <p:spPr>
            <a:xfrm>
              <a:off x="3387120" y="682740"/>
              <a:ext cx="804386" cy="1393465"/>
            </a:xfrm>
            <a:custGeom>
              <a:avLst/>
              <a:gdLst/>
              <a:ahLst/>
              <a:cxnLst/>
              <a:rect l="l" t="t" r="r" b="b"/>
              <a:pathLst>
                <a:path w="804386" h="1393465" extrusionOk="0">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9" name="Google Shape;3959;p48"/>
            <p:cNvSpPr/>
            <p:nvPr/>
          </p:nvSpPr>
          <p:spPr>
            <a:xfrm>
              <a:off x="3499610" y="847672"/>
              <a:ext cx="17240" cy="769048"/>
            </a:xfrm>
            <a:custGeom>
              <a:avLst/>
              <a:gdLst/>
              <a:ahLst/>
              <a:cxnLst/>
              <a:rect l="l" t="t" r="r" b="b"/>
              <a:pathLst>
                <a:path w="17240" h="769048" extrusionOk="0">
                  <a:moveTo>
                    <a:pt x="0" y="759047"/>
                  </a:moveTo>
                  <a:lnTo>
                    <a:pt x="17240" y="769048"/>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0" name="Google Shape;3960;p48"/>
            <p:cNvSpPr/>
            <p:nvPr/>
          </p:nvSpPr>
          <p:spPr>
            <a:xfrm>
              <a:off x="3477988" y="1035502"/>
              <a:ext cx="60483" cy="177021"/>
            </a:xfrm>
            <a:custGeom>
              <a:avLst/>
              <a:gdLst/>
              <a:ahLst/>
              <a:cxnLst/>
              <a:rect l="l" t="t" r="r" b="b"/>
              <a:pathLst>
                <a:path w="60483" h="177021" extrusionOk="0">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1" name="Google Shape;3961;p48"/>
            <p:cNvSpPr/>
            <p:nvPr/>
          </p:nvSpPr>
          <p:spPr>
            <a:xfrm>
              <a:off x="3684776" y="951970"/>
              <a:ext cx="17335" cy="768953"/>
            </a:xfrm>
            <a:custGeom>
              <a:avLst/>
              <a:gdLst/>
              <a:ahLst/>
              <a:cxnLst/>
              <a:rect l="l" t="t" r="r" b="b"/>
              <a:pathLst>
                <a:path w="17335" h="768953" extrusionOk="0">
                  <a:moveTo>
                    <a:pt x="0" y="758952"/>
                  </a:moveTo>
                  <a:lnTo>
                    <a:pt x="17336" y="768953"/>
                  </a:lnTo>
                  <a:lnTo>
                    <a:pt x="17336" y="10001"/>
                  </a:lnTo>
                  <a:lnTo>
                    <a:pt x="0" y="0"/>
                  </a:lnTo>
                  <a:lnTo>
                    <a:pt x="0" y="75895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2" name="Google Shape;3962;p48"/>
            <p:cNvSpPr/>
            <p:nvPr/>
          </p:nvSpPr>
          <p:spPr>
            <a:xfrm>
              <a:off x="3663154" y="1389355"/>
              <a:ext cx="60579" cy="177060"/>
            </a:xfrm>
            <a:custGeom>
              <a:avLst/>
              <a:gdLst/>
              <a:ahLst/>
              <a:cxnLst/>
              <a:rect l="l" t="t" r="r" b="b"/>
              <a:pathLst>
                <a:path w="60579" h="177060" extrusionOk="0">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3" name="Google Shape;3963;p48"/>
            <p:cNvSpPr/>
            <p:nvPr/>
          </p:nvSpPr>
          <p:spPr>
            <a:xfrm>
              <a:off x="3870037" y="1058841"/>
              <a:ext cx="17335" cy="769048"/>
            </a:xfrm>
            <a:custGeom>
              <a:avLst/>
              <a:gdLst/>
              <a:ahLst/>
              <a:cxnLst/>
              <a:rect l="l" t="t" r="r" b="b"/>
              <a:pathLst>
                <a:path w="17335" h="769048" extrusionOk="0">
                  <a:moveTo>
                    <a:pt x="0" y="759047"/>
                  </a:moveTo>
                  <a:lnTo>
                    <a:pt x="17335" y="769049"/>
                  </a:lnTo>
                  <a:lnTo>
                    <a:pt x="17335"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4" name="Google Shape;3964;p48"/>
            <p:cNvSpPr/>
            <p:nvPr/>
          </p:nvSpPr>
          <p:spPr>
            <a:xfrm>
              <a:off x="3848416" y="1146769"/>
              <a:ext cx="60579" cy="177060"/>
            </a:xfrm>
            <a:custGeom>
              <a:avLst/>
              <a:gdLst/>
              <a:ahLst/>
              <a:cxnLst/>
              <a:rect l="l" t="t" r="r" b="b"/>
              <a:pathLst>
                <a:path w="60579" h="177060" extrusionOk="0">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5" name="Google Shape;3965;p48"/>
            <p:cNvSpPr/>
            <p:nvPr/>
          </p:nvSpPr>
          <p:spPr>
            <a:xfrm>
              <a:off x="4055299" y="1165807"/>
              <a:ext cx="17240" cy="768953"/>
            </a:xfrm>
            <a:custGeom>
              <a:avLst/>
              <a:gdLst/>
              <a:ahLst/>
              <a:cxnLst/>
              <a:rect l="l" t="t" r="r" b="b"/>
              <a:pathLst>
                <a:path w="17240" h="768953" extrusionOk="0">
                  <a:moveTo>
                    <a:pt x="0" y="759047"/>
                  </a:moveTo>
                  <a:lnTo>
                    <a:pt x="17240" y="768953"/>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6" name="Google Shape;3966;p48"/>
            <p:cNvSpPr/>
            <p:nvPr/>
          </p:nvSpPr>
          <p:spPr>
            <a:xfrm>
              <a:off x="4033677" y="1453459"/>
              <a:ext cx="60483" cy="177021"/>
            </a:xfrm>
            <a:custGeom>
              <a:avLst/>
              <a:gdLst/>
              <a:ahLst/>
              <a:cxnLst/>
              <a:rect l="l" t="t" r="r" b="b"/>
              <a:pathLst>
                <a:path w="60483" h="177021" extrusionOk="0">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67" name="Google Shape;3967;p48"/>
            <p:cNvGrpSpPr/>
            <p:nvPr/>
          </p:nvGrpSpPr>
          <p:grpSpPr>
            <a:xfrm>
              <a:off x="3457891" y="2611797"/>
              <a:ext cx="595122" cy="410622"/>
              <a:chOff x="5119116" y="3513772"/>
              <a:chExt cx="595122" cy="410622"/>
            </a:xfrm>
          </p:grpSpPr>
          <p:sp>
            <p:nvSpPr>
              <p:cNvPr id="3968" name="Google Shape;3968;p48"/>
              <p:cNvSpPr/>
              <p:nvPr/>
            </p:nvSpPr>
            <p:spPr>
              <a:xfrm>
                <a:off x="5119116" y="361864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9" name="Google Shape;3969;p48"/>
              <p:cNvSpPr/>
              <p:nvPr/>
            </p:nvSpPr>
            <p:spPr>
              <a:xfrm>
                <a:off x="5184648" y="357930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0" name="Google Shape;3970;p48"/>
              <p:cNvSpPr/>
              <p:nvPr/>
            </p:nvSpPr>
            <p:spPr>
              <a:xfrm>
                <a:off x="5184743" y="3664839"/>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1" name="Google Shape;3971;p48"/>
              <p:cNvSpPr/>
              <p:nvPr/>
            </p:nvSpPr>
            <p:spPr>
              <a:xfrm>
                <a:off x="5674423" y="3666648"/>
                <a:ext cx="39814" cy="93916"/>
              </a:xfrm>
              <a:custGeom>
                <a:avLst/>
                <a:gdLst/>
                <a:ahLst/>
                <a:cxnLst/>
                <a:rect l="l" t="t" r="r" b="b"/>
                <a:pathLst>
                  <a:path w="39814" h="93916" extrusionOk="0">
                    <a:moveTo>
                      <a:pt x="39814" y="0"/>
                    </a:moveTo>
                    <a:lnTo>
                      <a:pt x="39814" y="65532"/>
                    </a:lnTo>
                    <a:lnTo>
                      <a:pt x="13049" y="93916"/>
                    </a:lnTo>
                    <a:lnTo>
                      <a:pt x="0" y="18955"/>
                    </a:lnTo>
                    <a:lnTo>
                      <a:pt x="39814"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2" name="Google Shape;3972;p48"/>
              <p:cNvSpPr/>
              <p:nvPr/>
            </p:nvSpPr>
            <p:spPr>
              <a:xfrm>
                <a:off x="5184648" y="3513772"/>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3" name="Google Shape;3973;p48"/>
              <p:cNvSpPr/>
              <p:nvPr/>
            </p:nvSpPr>
            <p:spPr>
              <a:xfrm>
                <a:off x="5260027" y="3555420"/>
                <a:ext cx="379097" cy="218860"/>
              </a:xfrm>
              <a:custGeom>
                <a:avLst/>
                <a:gdLst/>
                <a:ahLst/>
                <a:cxnLst/>
                <a:rect l="l" t="t" r="r" b="b"/>
                <a:pathLst>
                  <a:path w="379097"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4" name="Google Shape;3974;p48"/>
              <p:cNvSpPr/>
              <p:nvPr/>
            </p:nvSpPr>
            <p:spPr>
              <a:xfrm>
                <a:off x="5260371" y="3568469"/>
                <a:ext cx="378428" cy="205811"/>
              </a:xfrm>
              <a:custGeom>
                <a:avLst/>
                <a:gdLst/>
                <a:ahLst/>
                <a:cxnLst/>
                <a:rect l="l" t="t" r="r" b="b"/>
                <a:pathLst>
                  <a:path w="378428" h="205811" extrusionOk="0">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5" name="Google Shape;3975;p48"/>
              <p:cNvSpPr/>
              <p:nvPr/>
            </p:nvSpPr>
            <p:spPr>
              <a:xfrm>
                <a:off x="5357145" y="3618071"/>
                <a:ext cx="176643" cy="110490"/>
              </a:xfrm>
              <a:custGeom>
                <a:avLst/>
                <a:gdLst/>
                <a:ahLst/>
                <a:cxnLst/>
                <a:rect l="l" t="t" r="r" b="b"/>
                <a:pathLst>
                  <a:path w="176643" h="110490" extrusionOk="0">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6" name="Google Shape;3976;p48"/>
              <p:cNvSpPr/>
              <p:nvPr/>
            </p:nvSpPr>
            <p:spPr>
              <a:xfrm>
                <a:off x="5430297" y="3699986"/>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7" name="Google Shape;3977;p48"/>
              <p:cNvSpPr/>
              <p:nvPr/>
            </p:nvSpPr>
            <p:spPr>
              <a:xfrm>
                <a:off x="5506497" y="3706463"/>
                <a:ext cx="25145" cy="11810"/>
              </a:xfrm>
              <a:custGeom>
                <a:avLst/>
                <a:gdLst/>
                <a:ahLst/>
                <a:cxnLst/>
                <a:rect l="l" t="t" r="r" b="b"/>
                <a:pathLst>
                  <a:path w="25145" h="11810" extrusionOk="0">
                    <a:moveTo>
                      <a:pt x="25146" y="10287"/>
                    </a:moveTo>
                    <a:lnTo>
                      <a:pt x="25146" y="0"/>
                    </a:lnTo>
                    <a:lnTo>
                      <a:pt x="0" y="2000"/>
                    </a:lnTo>
                    <a:lnTo>
                      <a:pt x="14478"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8" name="Google Shape;3978;p48"/>
              <p:cNvSpPr/>
              <p:nvPr/>
            </p:nvSpPr>
            <p:spPr>
              <a:xfrm>
                <a:off x="5514975" y="366874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9" name="Google Shape;3979;p48"/>
              <p:cNvSpPr/>
              <p:nvPr/>
            </p:nvSpPr>
            <p:spPr>
              <a:xfrm>
                <a:off x="5455729" y="3672554"/>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0" name="Google Shape;3980;p48"/>
              <p:cNvSpPr/>
              <p:nvPr/>
            </p:nvSpPr>
            <p:spPr>
              <a:xfrm>
                <a:off x="5397817" y="3639502"/>
                <a:ext cx="35337" cy="23336"/>
              </a:xfrm>
              <a:custGeom>
                <a:avLst/>
                <a:gdLst/>
                <a:ahLst/>
                <a:cxnLst/>
                <a:rect l="l" t="t" r="r" b="b"/>
                <a:pathLst>
                  <a:path w="35337" h="23336" extrusionOk="0">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1" name="Google Shape;3981;p48"/>
              <p:cNvSpPr/>
              <p:nvPr/>
            </p:nvSpPr>
            <p:spPr>
              <a:xfrm>
                <a:off x="5430297" y="3620928"/>
                <a:ext cx="16383" cy="14668"/>
              </a:xfrm>
              <a:custGeom>
                <a:avLst/>
                <a:gdLst/>
                <a:ahLst/>
                <a:cxnLst/>
                <a:rect l="l" t="t" r="r" b="b"/>
                <a:pathLst>
                  <a:path w="16383" h="14668" extrusionOk="0">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2" name="Google Shape;3982;p48"/>
              <p:cNvSpPr/>
              <p:nvPr/>
            </p:nvSpPr>
            <p:spPr>
              <a:xfrm>
                <a:off x="5357050" y="361788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3" name="Google Shape;3983;p48"/>
              <p:cNvSpPr/>
              <p:nvPr/>
            </p:nvSpPr>
            <p:spPr>
              <a:xfrm>
                <a:off x="5357621" y="3652361"/>
                <a:ext cx="18002" cy="18097"/>
              </a:xfrm>
              <a:custGeom>
                <a:avLst/>
                <a:gdLst/>
                <a:ahLst/>
                <a:cxnLst/>
                <a:rect l="l" t="t" r="r" b="b"/>
                <a:pathLst>
                  <a:path w="18002" h="18097" extrusionOk="0">
                    <a:moveTo>
                      <a:pt x="0" y="10668"/>
                    </a:moveTo>
                    <a:lnTo>
                      <a:pt x="0" y="0"/>
                    </a:lnTo>
                    <a:lnTo>
                      <a:pt x="18002" y="0"/>
                    </a:lnTo>
                    <a:lnTo>
                      <a:pt x="13621"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4" name="Google Shape;3984;p48"/>
              <p:cNvSpPr/>
              <p:nvPr/>
            </p:nvSpPr>
            <p:spPr>
              <a:xfrm>
                <a:off x="5357145" y="3607879"/>
                <a:ext cx="176643" cy="110394"/>
              </a:xfrm>
              <a:custGeom>
                <a:avLst/>
                <a:gdLst/>
                <a:ahLst/>
                <a:cxnLst/>
                <a:rect l="l" t="t" r="r" b="b"/>
                <a:pathLst>
                  <a:path w="176643" h="110394" extrusionOk="0">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85" name="Google Shape;3985;p48"/>
            <p:cNvGrpSpPr/>
            <p:nvPr/>
          </p:nvGrpSpPr>
          <p:grpSpPr>
            <a:xfrm>
              <a:off x="3545044" y="2530263"/>
              <a:ext cx="529590" cy="371284"/>
              <a:chOff x="5206269" y="3432238"/>
              <a:chExt cx="529590" cy="371284"/>
            </a:xfrm>
          </p:grpSpPr>
          <p:sp>
            <p:nvSpPr>
              <p:cNvPr id="3986" name="Google Shape;3986;p48"/>
              <p:cNvSpPr/>
              <p:nvPr/>
            </p:nvSpPr>
            <p:spPr>
              <a:xfrm>
                <a:off x="5206269" y="3497770"/>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7" name="Google Shape;3987;p48"/>
              <p:cNvSpPr/>
              <p:nvPr/>
            </p:nvSpPr>
            <p:spPr>
              <a:xfrm>
                <a:off x="5206365" y="3583305"/>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8" name="Google Shape;3988;p48"/>
              <p:cNvSpPr/>
              <p:nvPr/>
            </p:nvSpPr>
            <p:spPr>
              <a:xfrm>
                <a:off x="5696045" y="3585114"/>
                <a:ext cx="39814" cy="93916"/>
              </a:xfrm>
              <a:custGeom>
                <a:avLst/>
                <a:gdLst/>
                <a:ahLst/>
                <a:cxnLst/>
                <a:rect l="l" t="t" r="r" b="b"/>
                <a:pathLst>
                  <a:path w="39814" h="93916" extrusionOk="0">
                    <a:moveTo>
                      <a:pt x="39815" y="0"/>
                    </a:moveTo>
                    <a:lnTo>
                      <a:pt x="39815" y="65532"/>
                    </a:lnTo>
                    <a:lnTo>
                      <a:pt x="13049" y="93916"/>
                    </a:lnTo>
                    <a:lnTo>
                      <a:pt x="0" y="18955"/>
                    </a:lnTo>
                    <a:lnTo>
                      <a:pt x="3981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9" name="Google Shape;3989;p48"/>
              <p:cNvSpPr/>
              <p:nvPr/>
            </p:nvSpPr>
            <p:spPr>
              <a:xfrm>
                <a:off x="5206269" y="3432238"/>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0" name="Google Shape;3990;p48"/>
              <p:cNvSpPr/>
              <p:nvPr/>
            </p:nvSpPr>
            <p:spPr>
              <a:xfrm>
                <a:off x="5281554" y="3473886"/>
                <a:ext cx="379116" cy="218860"/>
              </a:xfrm>
              <a:custGeom>
                <a:avLst/>
                <a:gdLst/>
                <a:ahLst/>
                <a:cxnLst/>
                <a:rect l="l" t="t" r="r" b="b"/>
                <a:pathLst>
                  <a:path w="379116"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1" name="Google Shape;3991;p48"/>
              <p:cNvSpPr/>
              <p:nvPr/>
            </p:nvSpPr>
            <p:spPr>
              <a:xfrm>
                <a:off x="5281898" y="3486935"/>
                <a:ext cx="378428" cy="205811"/>
              </a:xfrm>
              <a:custGeom>
                <a:avLst/>
                <a:gdLst/>
                <a:ahLst/>
                <a:cxnLst/>
                <a:rect l="l" t="t" r="r" b="b"/>
                <a:pathLst>
                  <a:path w="378428" h="205811" extrusionOk="0">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2" name="Google Shape;3992;p48"/>
              <p:cNvSpPr/>
              <p:nvPr/>
            </p:nvSpPr>
            <p:spPr>
              <a:xfrm>
                <a:off x="5378767" y="3536823"/>
                <a:ext cx="177060" cy="109918"/>
              </a:xfrm>
              <a:custGeom>
                <a:avLst/>
                <a:gdLst/>
                <a:ahLst/>
                <a:cxnLst/>
                <a:rect l="l" t="t" r="r" b="b"/>
                <a:pathLst>
                  <a:path w="177060" h="109918" extrusionOk="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3" name="Google Shape;3993;p48"/>
              <p:cNvSpPr/>
              <p:nvPr/>
            </p:nvSpPr>
            <p:spPr>
              <a:xfrm>
                <a:off x="5451919" y="3618738"/>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4" name="Google Shape;3994;p48"/>
              <p:cNvSpPr/>
              <p:nvPr/>
            </p:nvSpPr>
            <p:spPr>
              <a:xfrm>
                <a:off x="5528119" y="3625024"/>
                <a:ext cx="25241" cy="11715"/>
              </a:xfrm>
              <a:custGeom>
                <a:avLst/>
                <a:gdLst/>
                <a:ahLst/>
                <a:cxnLst/>
                <a:rect l="l" t="t" r="r" b="b"/>
                <a:pathLst>
                  <a:path w="25241" h="11715" extrusionOk="0">
                    <a:moveTo>
                      <a:pt x="25241" y="10192"/>
                    </a:moveTo>
                    <a:lnTo>
                      <a:pt x="25241" y="0"/>
                    </a:lnTo>
                    <a:lnTo>
                      <a:pt x="0" y="1905"/>
                    </a:lnTo>
                    <a:lnTo>
                      <a:pt x="14478" y="11716"/>
                    </a:lnTo>
                    <a:lnTo>
                      <a:pt x="25241" y="1019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5" name="Google Shape;3995;p48"/>
              <p:cNvSpPr/>
              <p:nvPr/>
            </p:nvSpPr>
            <p:spPr>
              <a:xfrm>
                <a:off x="5536596" y="3587210"/>
                <a:ext cx="18859" cy="10382"/>
              </a:xfrm>
              <a:custGeom>
                <a:avLst/>
                <a:gdLst/>
                <a:ahLst/>
                <a:cxnLst/>
                <a:rect l="l" t="t" r="r" b="b"/>
                <a:pathLst>
                  <a:path w="18859" h="10382" extrusionOk="0">
                    <a:moveTo>
                      <a:pt x="18859" y="10383"/>
                    </a:moveTo>
                    <a:lnTo>
                      <a:pt x="18859" y="0"/>
                    </a:lnTo>
                    <a:lnTo>
                      <a:pt x="0" y="6763"/>
                    </a:lnTo>
                    <a:lnTo>
                      <a:pt x="18859" y="10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6" name="Google Shape;3996;p48"/>
              <p:cNvSpPr/>
              <p:nvPr/>
            </p:nvSpPr>
            <p:spPr>
              <a:xfrm>
                <a:off x="5477351" y="3591020"/>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7" name="Google Shape;3997;p48"/>
              <p:cNvSpPr/>
              <p:nvPr/>
            </p:nvSpPr>
            <p:spPr>
              <a:xfrm>
                <a:off x="5419725" y="3558063"/>
                <a:ext cx="35433" cy="23241"/>
              </a:xfrm>
              <a:custGeom>
                <a:avLst/>
                <a:gdLst/>
                <a:ahLst/>
                <a:cxnLst/>
                <a:rect l="l" t="t" r="r" b="b"/>
                <a:pathLst>
                  <a:path w="35433" h="23241" extrusionOk="0">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8" name="Google Shape;3998;p48"/>
              <p:cNvSpPr/>
              <p:nvPr/>
            </p:nvSpPr>
            <p:spPr>
              <a:xfrm>
                <a:off x="5451919" y="3539394"/>
                <a:ext cx="16383" cy="14668"/>
              </a:xfrm>
              <a:custGeom>
                <a:avLst/>
                <a:gdLst/>
                <a:ahLst/>
                <a:cxnLst/>
                <a:rect l="l" t="t" r="r" b="b"/>
                <a:pathLst>
                  <a:path w="16383" h="14668" extrusionOk="0">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9" name="Google Shape;3999;p48"/>
              <p:cNvSpPr/>
              <p:nvPr/>
            </p:nvSpPr>
            <p:spPr>
              <a:xfrm>
                <a:off x="5378672" y="3536346"/>
                <a:ext cx="15716" cy="11715"/>
              </a:xfrm>
              <a:custGeom>
                <a:avLst/>
                <a:gdLst/>
                <a:ahLst/>
                <a:cxnLst/>
                <a:rect l="l" t="t" r="r" b="b"/>
                <a:pathLst>
                  <a:path w="15716" h="11715" extrusionOk="0">
                    <a:moveTo>
                      <a:pt x="0" y="10287"/>
                    </a:moveTo>
                    <a:lnTo>
                      <a:pt x="0" y="0"/>
                    </a:lnTo>
                    <a:lnTo>
                      <a:pt x="15716" y="1715"/>
                    </a:lnTo>
                    <a:lnTo>
                      <a:pt x="10668" y="11716"/>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0" name="Google Shape;4000;p48"/>
              <p:cNvSpPr/>
              <p:nvPr/>
            </p:nvSpPr>
            <p:spPr>
              <a:xfrm>
                <a:off x="5379338" y="3570732"/>
                <a:ext cx="17907" cy="18097"/>
              </a:xfrm>
              <a:custGeom>
                <a:avLst/>
                <a:gdLst/>
                <a:ahLst/>
                <a:cxnLst/>
                <a:rect l="l" t="t" r="r" b="b"/>
                <a:pathLst>
                  <a:path w="17907" h="18097" extrusionOk="0">
                    <a:moveTo>
                      <a:pt x="0" y="10668"/>
                    </a:moveTo>
                    <a:lnTo>
                      <a:pt x="0" y="0"/>
                    </a:lnTo>
                    <a:lnTo>
                      <a:pt x="17907" y="0"/>
                    </a:lnTo>
                    <a:lnTo>
                      <a:pt x="13525" y="9525"/>
                    </a:lnTo>
                    <a:lnTo>
                      <a:pt x="5715"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1" name="Google Shape;4001;p48"/>
              <p:cNvSpPr/>
              <p:nvPr/>
            </p:nvSpPr>
            <p:spPr>
              <a:xfrm>
                <a:off x="5378958" y="3526345"/>
                <a:ext cx="176864" cy="110394"/>
              </a:xfrm>
              <a:custGeom>
                <a:avLst/>
                <a:gdLst/>
                <a:ahLst/>
                <a:cxnLst/>
                <a:rect l="l" t="t" r="r" b="b"/>
                <a:pathLst>
                  <a:path w="176864" h="110394" extrusionOk="0">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02" name="Google Shape;4002;p48"/>
            <p:cNvGrpSpPr/>
            <p:nvPr/>
          </p:nvGrpSpPr>
          <p:grpSpPr>
            <a:xfrm>
              <a:off x="3528852" y="2451777"/>
              <a:ext cx="529590" cy="371284"/>
              <a:chOff x="5190077" y="3353752"/>
              <a:chExt cx="529590" cy="371284"/>
            </a:xfrm>
          </p:grpSpPr>
          <p:sp>
            <p:nvSpPr>
              <p:cNvPr id="4003" name="Google Shape;4003;p48"/>
              <p:cNvSpPr/>
              <p:nvPr/>
            </p:nvSpPr>
            <p:spPr>
              <a:xfrm>
                <a:off x="5190077" y="341928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4" name="Google Shape;4004;p48"/>
              <p:cNvSpPr/>
              <p:nvPr/>
            </p:nvSpPr>
            <p:spPr>
              <a:xfrm>
                <a:off x="5190077" y="3504818"/>
                <a:ext cx="52387" cy="69627"/>
              </a:xfrm>
              <a:custGeom>
                <a:avLst/>
                <a:gdLst/>
                <a:ahLst/>
                <a:cxnLst/>
                <a:rect l="l" t="t" r="r" b="b"/>
                <a:pathLst>
                  <a:path w="52387" h="69627" extrusionOk="0">
                    <a:moveTo>
                      <a:pt x="0" y="69628"/>
                    </a:moveTo>
                    <a:lnTo>
                      <a:pt x="0" y="0"/>
                    </a:lnTo>
                    <a:lnTo>
                      <a:pt x="52388"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5" name="Google Shape;4005;p48"/>
              <p:cNvSpPr/>
              <p:nvPr/>
            </p:nvSpPr>
            <p:spPr>
              <a:xfrm>
                <a:off x="5679757" y="3506628"/>
                <a:ext cx="39909" cy="93916"/>
              </a:xfrm>
              <a:custGeom>
                <a:avLst/>
                <a:gdLst/>
                <a:ahLst/>
                <a:cxnLst/>
                <a:rect l="l" t="t" r="r" b="b"/>
                <a:pathLst>
                  <a:path w="39909" h="93916" extrusionOk="0">
                    <a:moveTo>
                      <a:pt x="39910" y="0"/>
                    </a:moveTo>
                    <a:lnTo>
                      <a:pt x="39910" y="65532"/>
                    </a:lnTo>
                    <a:lnTo>
                      <a:pt x="13144" y="93917"/>
                    </a:lnTo>
                    <a:lnTo>
                      <a:pt x="0" y="18955"/>
                    </a:lnTo>
                    <a:lnTo>
                      <a:pt x="3991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6" name="Google Shape;4006;p48"/>
              <p:cNvSpPr/>
              <p:nvPr/>
            </p:nvSpPr>
            <p:spPr>
              <a:xfrm>
                <a:off x="5190077" y="335375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7" name="Google Shape;4007;p48"/>
              <p:cNvSpPr/>
              <p:nvPr/>
            </p:nvSpPr>
            <p:spPr>
              <a:xfrm>
                <a:off x="5265341" y="3395400"/>
                <a:ext cx="379048" cy="218860"/>
              </a:xfrm>
              <a:custGeom>
                <a:avLst/>
                <a:gdLst/>
                <a:ahLst/>
                <a:cxnLst/>
                <a:rect l="l" t="t" r="r" b="b"/>
                <a:pathLst>
                  <a:path w="379048" h="218860" extrusionOk="0">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8" name="Google Shape;4008;p48"/>
              <p:cNvSpPr/>
              <p:nvPr/>
            </p:nvSpPr>
            <p:spPr>
              <a:xfrm>
                <a:off x="5265705" y="3408449"/>
                <a:ext cx="378333" cy="205811"/>
              </a:xfrm>
              <a:custGeom>
                <a:avLst/>
                <a:gdLst/>
                <a:ahLst/>
                <a:cxnLst/>
                <a:rect l="l" t="t" r="r" b="b"/>
                <a:pathLst>
                  <a:path w="378333" h="205811" extrusionOk="0">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9" name="Google Shape;4009;p48"/>
              <p:cNvSpPr/>
              <p:nvPr/>
            </p:nvSpPr>
            <p:spPr>
              <a:xfrm>
                <a:off x="5362575" y="3458051"/>
                <a:ext cx="176618" cy="110489"/>
              </a:xfrm>
              <a:custGeom>
                <a:avLst/>
                <a:gdLst/>
                <a:ahLst/>
                <a:cxnLst/>
                <a:rect l="l" t="t" r="r" b="b"/>
                <a:pathLst>
                  <a:path w="176618" h="110489" extrusionOk="0">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0" name="Google Shape;4010;p48"/>
              <p:cNvSpPr/>
              <p:nvPr/>
            </p:nvSpPr>
            <p:spPr>
              <a:xfrm>
                <a:off x="5435726" y="3539966"/>
                <a:ext cx="11620" cy="15240"/>
              </a:xfrm>
              <a:custGeom>
                <a:avLst/>
                <a:gdLst/>
                <a:ahLst/>
                <a:cxnLst/>
                <a:rect l="l" t="t" r="r" b="b"/>
                <a:pathLst>
                  <a:path w="11620" h="15240"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1" name="Google Shape;4011;p48"/>
              <p:cNvSpPr/>
              <p:nvPr/>
            </p:nvSpPr>
            <p:spPr>
              <a:xfrm>
                <a:off x="5511926" y="3546443"/>
                <a:ext cx="25146" cy="11811"/>
              </a:xfrm>
              <a:custGeom>
                <a:avLst/>
                <a:gdLst/>
                <a:ahLst/>
                <a:cxnLst/>
                <a:rect l="l" t="t" r="r" b="b"/>
                <a:pathLst>
                  <a:path w="25146" h="11811" extrusionOk="0">
                    <a:moveTo>
                      <a:pt x="25146" y="10287"/>
                    </a:moveTo>
                    <a:lnTo>
                      <a:pt x="25146" y="0"/>
                    </a:lnTo>
                    <a:lnTo>
                      <a:pt x="0" y="2000"/>
                    </a:lnTo>
                    <a:lnTo>
                      <a:pt x="14383"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2" name="Google Shape;4012;p48"/>
              <p:cNvSpPr/>
              <p:nvPr/>
            </p:nvSpPr>
            <p:spPr>
              <a:xfrm>
                <a:off x="5520308" y="350872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3" name="Google Shape;4013;p48"/>
              <p:cNvSpPr/>
              <p:nvPr/>
            </p:nvSpPr>
            <p:spPr>
              <a:xfrm>
                <a:off x="5461063" y="3512534"/>
                <a:ext cx="28479" cy="19812"/>
              </a:xfrm>
              <a:custGeom>
                <a:avLst/>
                <a:gdLst/>
                <a:ahLst/>
                <a:cxnLst/>
                <a:rect l="l" t="t" r="r" b="b"/>
                <a:pathLst>
                  <a:path w="28479" h="19812" extrusionOk="0">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4" name="Google Shape;4014;p48"/>
              <p:cNvSpPr/>
              <p:nvPr/>
            </p:nvSpPr>
            <p:spPr>
              <a:xfrm>
                <a:off x="5403246" y="3479482"/>
                <a:ext cx="35337" cy="23336"/>
              </a:xfrm>
              <a:custGeom>
                <a:avLst/>
                <a:gdLst/>
                <a:ahLst/>
                <a:cxnLst/>
                <a:rect l="l" t="t" r="r" b="b"/>
                <a:pathLst>
                  <a:path w="35337" h="23336" extrusionOk="0">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5" name="Google Shape;4015;p48"/>
              <p:cNvSpPr/>
              <p:nvPr/>
            </p:nvSpPr>
            <p:spPr>
              <a:xfrm>
                <a:off x="5435726" y="3460908"/>
                <a:ext cx="16383" cy="14668"/>
              </a:xfrm>
              <a:custGeom>
                <a:avLst/>
                <a:gdLst/>
                <a:ahLst/>
                <a:cxnLst/>
                <a:rect l="l" t="t" r="r" b="b"/>
                <a:pathLst>
                  <a:path w="16383" h="14668" extrusionOk="0">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6" name="Google Shape;4016;p48"/>
              <p:cNvSpPr/>
              <p:nvPr/>
            </p:nvSpPr>
            <p:spPr>
              <a:xfrm>
                <a:off x="5362479" y="345786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7" name="Google Shape;4017;p48"/>
              <p:cNvSpPr/>
              <p:nvPr/>
            </p:nvSpPr>
            <p:spPr>
              <a:xfrm>
                <a:off x="5363051" y="3492341"/>
                <a:ext cx="17906" cy="18097"/>
              </a:xfrm>
              <a:custGeom>
                <a:avLst/>
                <a:gdLst/>
                <a:ahLst/>
                <a:cxnLst/>
                <a:rect l="l" t="t" r="r" b="b"/>
                <a:pathLst>
                  <a:path w="17906" h="18097" extrusionOk="0">
                    <a:moveTo>
                      <a:pt x="0" y="10668"/>
                    </a:moveTo>
                    <a:lnTo>
                      <a:pt x="0" y="0"/>
                    </a:lnTo>
                    <a:lnTo>
                      <a:pt x="17907" y="0"/>
                    </a:lnTo>
                    <a:lnTo>
                      <a:pt x="13525"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8" name="Google Shape;4018;p48"/>
              <p:cNvSpPr/>
              <p:nvPr/>
            </p:nvSpPr>
            <p:spPr>
              <a:xfrm>
                <a:off x="5362575" y="3447573"/>
                <a:ext cx="176612" cy="110680"/>
              </a:xfrm>
              <a:custGeom>
                <a:avLst/>
                <a:gdLst/>
                <a:ahLst/>
                <a:cxnLst/>
                <a:rect l="l" t="t" r="r" b="b"/>
                <a:pathLst>
                  <a:path w="176612" h="110680" extrusionOk="0">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19" name="Google Shape;4019;p48"/>
            <p:cNvSpPr/>
            <p:nvPr/>
          </p:nvSpPr>
          <p:spPr>
            <a:xfrm>
              <a:off x="5771792" y="3977849"/>
              <a:ext cx="617525" cy="382903"/>
            </a:xfrm>
            <a:custGeom>
              <a:avLst/>
              <a:gdLst/>
              <a:ahLst/>
              <a:cxnLst/>
              <a:rect l="l" t="t" r="r" b="b"/>
              <a:pathLst>
                <a:path w="617525" h="382903" extrusionOk="0">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0" name="Google Shape;4020;p48"/>
            <p:cNvSpPr/>
            <p:nvPr/>
          </p:nvSpPr>
          <p:spPr>
            <a:xfrm>
              <a:off x="5742557" y="3281451"/>
              <a:ext cx="721042" cy="930362"/>
            </a:xfrm>
            <a:custGeom>
              <a:avLst/>
              <a:gdLst/>
              <a:ahLst/>
              <a:cxnLst/>
              <a:rect l="l" t="t" r="r" b="b"/>
              <a:pathLst>
                <a:path w="721042" h="930362" extrusionOk="0">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1" name="Google Shape;4021;p48"/>
            <p:cNvSpPr/>
            <p:nvPr/>
          </p:nvSpPr>
          <p:spPr>
            <a:xfrm>
              <a:off x="5798755" y="3297121"/>
              <a:ext cx="66103" cy="45243"/>
            </a:xfrm>
            <a:custGeom>
              <a:avLst/>
              <a:gdLst/>
              <a:ahLst/>
              <a:cxnLst/>
              <a:rect l="l" t="t" r="r" b="b"/>
              <a:pathLst>
                <a:path w="66103" h="45243" extrusionOk="0">
                  <a:moveTo>
                    <a:pt x="0" y="36004"/>
                  </a:moveTo>
                  <a:lnTo>
                    <a:pt x="66104" y="0"/>
                  </a:lnTo>
                  <a:lnTo>
                    <a:pt x="56197" y="45244"/>
                  </a:lnTo>
                  <a:lnTo>
                    <a:pt x="0" y="36004"/>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2" name="Google Shape;4022;p48"/>
            <p:cNvSpPr/>
            <p:nvPr/>
          </p:nvSpPr>
          <p:spPr>
            <a:xfrm>
              <a:off x="6296341" y="4172183"/>
              <a:ext cx="72199" cy="48958"/>
            </a:xfrm>
            <a:custGeom>
              <a:avLst/>
              <a:gdLst/>
              <a:ahLst/>
              <a:cxnLst/>
              <a:rect l="l" t="t" r="r" b="b"/>
              <a:pathLst>
                <a:path w="72199" h="48958" extrusionOk="0">
                  <a:moveTo>
                    <a:pt x="0" y="48958"/>
                  </a:moveTo>
                  <a:cubicBezTo>
                    <a:pt x="1619" y="48196"/>
                    <a:pt x="72199" y="8763"/>
                    <a:pt x="72199" y="8763"/>
                  </a:cubicBezTo>
                  <a:lnTo>
                    <a:pt x="17621"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3" name="Google Shape;4023;p48"/>
            <p:cNvSpPr/>
            <p:nvPr/>
          </p:nvSpPr>
          <p:spPr>
            <a:xfrm rot="-1801764">
              <a:off x="5788987" y="3308087"/>
              <a:ext cx="535400" cy="927291"/>
            </a:xfrm>
            <a:custGeom>
              <a:avLst/>
              <a:gdLst/>
              <a:ahLst/>
              <a:cxnLst/>
              <a:rect l="l" t="t" r="r" b="b"/>
              <a:pathLst>
                <a:path w="535876" h="928115" extrusionOk="0">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4" name="Google Shape;4024;p48"/>
            <p:cNvSpPr/>
            <p:nvPr/>
          </p:nvSpPr>
          <p:spPr>
            <a:xfrm>
              <a:off x="5696551" y="3306978"/>
              <a:ext cx="720756" cy="930362"/>
            </a:xfrm>
            <a:custGeom>
              <a:avLst/>
              <a:gdLst/>
              <a:ahLst/>
              <a:cxnLst/>
              <a:rect l="l" t="t" r="r" b="b"/>
              <a:pathLst>
                <a:path w="720756" h="930362" extrusionOk="0">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5" name="Google Shape;4025;p48"/>
            <p:cNvSpPr/>
            <p:nvPr/>
          </p:nvSpPr>
          <p:spPr>
            <a:xfrm>
              <a:off x="5833711" y="3483953"/>
              <a:ext cx="446532" cy="576393"/>
            </a:xfrm>
            <a:custGeom>
              <a:avLst/>
              <a:gdLst/>
              <a:ahLst/>
              <a:cxnLst/>
              <a:rect l="l" t="t" r="r" b="b"/>
              <a:pathLst>
                <a:path w="446532" h="576393" extrusionOk="0">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6" name="Google Shape;4026;p48"/>
            <p:cNvSpPr/>
            <p:nvPr/>
          </p:nvSpPr>
          <p:spPr>
            <a:xfrm>
              <a:off x="5968681" y="3658196"/>
              <a:ext cx="176593" cy="227948"/>
            </a:xfrm>
            <a:custGeom>
              <a:avLst/>
              <a:gdLst/>
              <a:ahLst/>
              <a:cxnLst/>
              <a:rect l="l" t="t" r="r" b="b"/>
              <a:pathLst>
                <a:path w="176593" h="227948" extrusionOk="0">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7" name="Google Shape;4027;p48"/>
            <p:cNvSpPr/>
            <p:nvPr/>
          </p:nvSpPr>
          <p:spPr>
            <a:xfrm>
              <a:off x="5409944" y="4076361"/>
              <a:ext cx="107251" cy="45529"/>
            </a:xfrm>
            <a:custGeom>
              <a:avLst/>
              <a:gdLst/>
              <a:ahLst/>
              <a:cxnLst/>
              <a:rect l="l" t="t" r="r" b="b"/>
              <a:pathLst>
                <a:path w="107251" h="45529" extrusionOk="0">
                  <a:moveTo>
                    <a:pt x="33052" y="45148"/>
                  </a:moveTo>
                  <a:lnTo>
                    <a:pt x="0" y="45529"/>
                  </a:lnTo>
                  <a:lnTo>
                    <a:pt x="107252" y="0"/>
                  </a:lnTo>
                  <a:lnTo>
                    <a:pt x="45053" y="38671"/>
                  </a:lnTo>
                  <a:lnTo>
                    <a:pt x="33052" y="4514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8" name="Google Shape;4028;p48"/>
            <p:cNvSpPr/>
            <p:nvPr/>
          </p:nvSpPr>
          <p:spPr>
            <a:xfrm rot="-1801764">
              <a:off x="5444439" y="4114607"/>
              <a:ext cx="13703" cy="23791"/>
            </a:xfrm>
            <a:custGeom>
              <a:avLst/>
              <a:gdLst/>
              <a:ahLst/>
              <a:cxnLst/>
              <a:rect l="l" t="t" r="r" b="b"/>
              <a:pathLst>
                <a:path w="13715" h="23812" extrusionOk="0">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9" name="Google Shape;4029;p48"/>
            <p:cNvSpPr/>
            <p:nvPr/>
          </p:nvSpPr>
          <p:spPr>
            <a:xfrm rot="-1801764">
              <a:off x="6051614" y="3763417"/>
              <a:ext cx="13703" cy="23791"/>
            </a:xfrm>
            <a:custGeom>
              <a:avLst/>
              <a:gdLst/>
              <a:ahLst/>
              <a:cxnLst/>
              <a:rect l="l" t="t" r="r" b="b"/>
              <a:pathLst>
                <a:path w="13715" h="23812" extrusionOk="0">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0" name="Google Shape;4030;p48"/>
            <p:cNvSpPr/>
            <p:nvPr/>
          </p:nvSpPr>
          <p:spPr>
            <a:xfrm>
              <a:off x="5457664" y="4081409"/>
              <a:ext cx="86296" cy="87915"/>
            </a:xfrm>
            <a:custGeom>
              <a:avLst/>
              <a:gdLst/>
              <a:ahLst/>
              <a:cxnLst/>
              <a:rect l="l" t="t" r="r" b="b"/>
              <a:pathLst>
                <a:path w="86296" h="87915" extrusionOk="0">
                  <a:moveTo>
                    <a:pt x="7906" y="87916"/>
                  </a:moveTo>
                  <a:lnTo>
                    <a:pt x="0" y="55054"/>
                  </a:lnTo>
                  <a:lnTo>
                    <a:pt x="86296" y="0"/>
                  </a:lnTo>
                  <a:lnTo>
                    <a:pt x="82582" y="7811"/>
                  </a:lnTo>
                  <a:lnTo>
                    <a:pt x="790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1" name="Google Shape;4031;p48"/>
            <p:cNvSpPr/>
            <p:nvPr/>
          </p:nvSpPr>
          <p:spPr>
            <a:xfrm>
              <a:off x="5445377" y="3764798"/>
              <a:ext cx="619125" cy="371951"/>
            </a:xfrm>
            <a:custGeom>
              <a:avLst/>
              <a:gdLst/>
              <a:ahLst/>
              <a:cxnLst/>
              <a:rect l="l" t="t" r="r" b="b"/>
              <a:pathLst>
                <a:path w="619125" h="371951" extrusionOk="0">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2" name="Google Shape;4032;p48"/>
            <p:cNvSpPr/>
            <p:nvPr/>
          </p:nvSpPr>
          <p:spPr>
            <a:xfrm>
              <a:off x="4826180" y="148719"/>
              <a:ext cx="204333" cy="298673"/>
            </a:xfrm>
            <a:custGeom>
              <a:avLst/>
              <a:gdLst/>
              <a:ahLst/>
              <a:cxnLst/>
              <a:rect l="l" t="t" r="r" b="b"/>
              <a:pathLst>
                <a:path w="204333" h="298673" extrusionOk="0">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3" name="Google Shape;4033;p48"/>
            <p:cNvSpPr/>
            <p:nvPr/>
          </p:nvSpPr>
          <p:spPr>
            <a:xfrm>
              <a:off x="4841878" y="145922"/>
              <a:ext cx="97721" cy="120542"/>
            </a:xfrm>
            <a:custGeom>
              <a:avLst/>
              <a:gdLst/>
              <a:ahLst/>
              <a:cxnLst/>
              <a:rect l="l" t="t" r="r" b="b"/>
              <a:pathLst>
                <a:path w="97721" h="120542" extrusionOk="0">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4" name="Google Shape;4034;p48"/>
            <p:cNvSpPr/>
            <p:nvPr/>
          </p:nvSpPr>
          <p:spPr>
            <a:xfrm>
              <a:off x="4860888" y="276839"/>
              <a:ext cx="120648" cy="135031"/>
            </a:xfrm>
            <a:custGeom>
              <a:avLst/>
              <a:gdLst/>
              <a:ahLst/>
              <a:cxnLst/>
              <a:rect l="l" t="t" r="r" b="b"/>
              <a:pathLst>
                <a:path w="120648" h="135031" extrusionOk="0">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5" name="Google Shape;4035;p48"/>
            <p:cNvSpPr/>
            <p:nvPr/>
          </p:nvSpPr>
          <p:spPr>
            <a:xfrm>
              <a:off x="4654628" y="329607"/>
              <a:ext cx="228170" cy="325384"/>
            </a:xfrm>
            <a:custGeom>
              <a:avLst/>
              <a:gdLst/>
              <a:ahLst/>
              <a:cxnLst/>
              <a:rect l="l" t="t" r="r" b="b"/>
              <a:pathLst>
                <a:path w="228170" h="325384" extrusionOk="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6" name="Google Shape;4036;p48"/>
            <p:cNvSpPr/>
            <p:nvPr/>
          </p:nvSpPr>
          <p:spPr>
            <a:xfrm>
              <a:off x="4825802" y="321035"/>
              <a:ext cx="175746" cy="232044"/>
            </a:xfrm>
            <a:custGeom>
              <a:avLst/>
              <a:gdLst/>
              <a:ahLst/>
              <a:cxnLst/>
              <a:rect l="l" t="t" r="r" b="b"/>
              <a:pathLst>
                <a:path w="175746" h="232044" extrusionOk="0">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7" name="Google Shape;4037;p48"/>
            <p:cNvSpPr/>
            <p:nvPr/>
          </p:nvSpPr>
          <p:spPr>
            <a:xfrm>
              <a:off x="4857002" y="155665"/>
              <a:ext cx="128729" cy="159467"/>
            </a:xfrm>
            <a:custGeom>
              <a:avLst/>
              <a:gdLst/>
              <a:ahLst/>
              <a:cxnLst/>
              <a:rect l="l" t="t" r="r" b="b"/>
              <a:pathLst>
                <a:path w="128729" h="159467" extrusionOk="0">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8" name="Google Shape;4038;p48"/>
            <p:cNvSpPr/>
            <p:nvPr/>
          </p:nvSpPr>
          <p:spPr>
            <a:xfrm>
              <a:off x="4862352" y="154515"/>
              <a:ext cx="129836" cy="122323"/>
            </a:xfrm>
            <a:custGeom>
              <a:avLst/>
              <a:gdLst/>
              <a:ahLst/>
              <a:cxnLst/>
              <a:rect l="l" t="t" r="r" b="b"/>
              <a:pathLst>
                <a:path w="129836" h="122323" extrusionOk="0">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9" name="Google Shape;4039;p48"/>
            <p:cNvSpPr/>
            <p:nvPr/>
          </p:nvSpPr>
          <p:spPr>
            <a:xfrm>
              <a:off x="4706279" y="957495"/>
              <a:ext cx="102161" cy="77983"/>
            </a:xfrm>
            <a:custGeom>
              <a:avLst/>
              <a:gdLst/>
              <a:ahLst/>
              <a:cxnLst/>
              <a:rect l="l" t="t" r="r" b="b"/>
              <a:pathLst>
                <a:path w="102161" h="77983" extrusionOk="0">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0" name="Google Shape;4040;p48"/>
            <p:cNvSpPr/>
            <p:nvPr/>
          </p:nvSpPr>
          <p:spPr>
            <a:xfrm>
              <a:off x="4706713" y="982355"/>
              <a:ext cx="101737" cy="53117"/>
            </a:xfrm>
            <a:custGeom>
              <a:avLst/>
              <a:gdLst/>
              <a:ahLst/>
              <a:cxnLst/>
              <a:rect l="l" t="t" r="r" b="b"/>
              <a:pathLst>
                <a:path w="101737" h="53117" extrusionOk="0">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1" name="Google Shape;4041;p48"/>
            <p:cNvSpPr/>
            <p:nvPr/>
          </p:nvSpPr>
          <p:spPr>
            <a:xfrm>
              <a:off x="4655133" y="923967"/>
              <a:ext cx="93585" cy="72574"/>
            </a:xfrm>
            <a:custGeom>
              <a:avLst/>
              <a:gdLst/>
              <a:ahLst/>
              <a:cxnLst/>
              <a:rect l="l" t="t" r="r" b="b"/>
              <a:pathLst>
                <a:path w="93585" h="72574" extrusionOk="0">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2" name="Google Shape;4042;p48"/>
            <p:cNvSpPr/>
            <p:nvPr/>
          </p:nvSpPr>
          <p:spPr>
            <a:xfrm>
              <a:off x="4655564" y="947875"/>
              <a:ext cx="93179" cy="48581"/>
            </a:xfrm>
            <a:custGeom>
              <a:avLst/>
              <a:gdLst/>
              <a:ahLst/>
              <a:cxnLst/>
              <a:rect l="l" t="t" r="r" b="b"/>
              <a:pathLst>
                <a:path w="93179" h="48581" extrusionOk="0">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3" name="Google Shape;4043;p48"/>
            <p:cNvSpPr/>
            <p:nvPr/>
          </p:nvSpPr>
          <p:spPr>
            <a:xfrm>
              <a:off x="4689759" y="550206"/>
              <a:ext cx="222664" cy="383543"/>
            </a:xfrm>
            <a:custGeom>
              <a:avLst/>
              <a:gdLst/>
              <a:ahLst/>
              <a:cxnLst/>
              <a:rect l="l" t="t" r="r" b="b"/>
              <a:pathLst>
                <a:path w="222664" h="383543" extrusionOk="0">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4" name="Google Shape;4044;p48"/>
            <p:cNvSpPr/>
            <p:nvPr/>
          </p:nvSpPr>
          <p:spPr>
            <a:xfrm>
              <a:off x="4750147" y="550873"/>
              <a:ext cx="221772" cy="415907"/>
            </a:xfrm>
            <a:custGeom>
              <a:avLst/>
              <a:gdLst/>
              <a:ahLst/>
              <a:cxnLst/>
              <a:rect l="l" t="t" r="r" b="b"/>
              <a:pathLst>
                <a:path w="221772" h="415907" extrusionOk="0">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5" name="Google Shape;4045;p48"/>
            <p:cNvSpPr/>
            <p:nvPr/>
          </p:nvSpPr>
          <p:spPr>
            <a:xfrm>
              <a:off x="4667800" y="524108"/>
              <a:ext cx="331739" cy="305664"/>
            </a:xfrm>
            <a:custGeom>
              <a:avLst/>
              <a:gdLst/>
              <a:ahLst/>
              <a:cxnLst/>
              <a:rect l="l" t="t" r="r" b="b"/>
              <a:pathLst>
                <a:path w="331739" h="305664" extrusionOk="0">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6" name="Google Shape;4046;p48"/>
            <p:cNvSpPr/>
            <p:nvPr/>
          </p:nvSpPr>
          <p:spPr>
            <a:xfrm>
              <a:off x="4934583" y="344330"/>
              <a:ext cx="115253" cy="404460"/>
            </a:xfrm>
            <a:custGeom>
              <a:avLst/>
              <a:gdLst/>
              <a:ahLst/>
              <a:cxnLst/>
              <a:rect l="l" t="t" r="r" b="b"/>
              <a:pathLst>
                <a:path w="115253" h="404460" extrusionOk="0">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7" name="Google Shape;4047;p48"/>
            <p:cNvSpPr/>
            <p:nvPr/>
          </p:nvSpPr>
          <p:spPr>
            <a:xfrm>
              <a:off x="4957330" y="339243"/>
              <a:ext cx="69518" cy="88698"/>
            </a:xfrm>
            <a:custGeom>
              <a:avLst/>
              <a:gdLst/>
              <a:ahLst/>
              <a:cxnLst/>
              <a:rect l="l" t="t" r="r" b="b"/>
              <a:pathLst>
                <a:path w="69518" h="88698" extrusionOk="0">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8" name="Google Shape;4048;p48"/>
            <p:cNvSpPr/>
            <p:nvPr/>
          </p:nvSpPr>
          <p:spPr>
            <a:xfrm>
              <a:off x="4820537" y="320915"/>
              <a:ext cx="59626" cy="62603"/>
            </a:xfrm>
            <a:custGeom>
              <a:avLst/>
              <a:gdLst/>
              <a:ahLst/>
              <a:cxnLst/>
              <a:rect l="l" t="t" r="r" b="b"/>
              <a:pathLst>
                <a:path w="59626" h="62603" extrusionOk="0">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9" name="Google Shape;4049;p48"/>
            <p:cNvSpPr/>
            <p:nvPr/>
          </p:nvSpPr>
          <p:spPr>
            <a:xfrm>
              <a:off x="2491198" y="3393133"/>
              <a:ext cx="385953" cy="222884"/>
            </a:xfrm>
            <a:custGeom>
              <a:avLst/>
              <a:gdLst/>
              <a:ahLst/>
              <a:cxnLst/>
              <a:rect l="l" t="t" r="r" b="b"/>
              <a:pathLst>
                <a:path w="385953" h="222884" extrusionOk="0">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0" name="Google Shape;4050;p48"/>
            <p:cNvSpPr/>
            <p:nvPr/>
          </p:nvSpPr>
          <p:spPr>
            <a:xfrm>
              <a:off x="2797046" y="3214634"/>
              <a:ext cx="385953" cy="222789"/>
            </a:xfrm>
            <a:custGeom>
              <a:avLst/>
              <a:gdLst/>
              <a:ahLst/>
              <a:cxnLst/>
              <a:rect l="l" t="t" r="r" b="b"/>
              <a:pathLst>
                <a:path w="385953" h="222789" extrusionOk="0">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1" name="Google Shape;4051;p48"/>
            <p:cNvSpPr/>
            <p:nvPr/>
          </p:nvSpPr>
          <p:spPr>
            <a:xfrm>
              <a:off x="2911632" y="2431203"/>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2" name="Google Shape;4052;p48"/>
            <p:cNvSpPr/>
            <p:nvPr/>
          </p:nvSpPr>
          <p:spPr>
            <a:xfrm>
              <a:off x="2911632" y="2542645"/>
              <a:ext cx="192976" cy="830294"/>
            </a:xfrm>
            <a:custGeom>
              <a:avLst/>
              <a:gdLst/>
              <a:ahLst/>
              <a:cxnLst/>
              <a:rect l="l" t="t" r="r" b="b"/>
              <a:pathLst>
                <a:path w="192976" h="830294" extrusionOk="0">
                  <a:moveTo>
                    <a:pt x="192977" y="830294"/>
                  </a:moveTo>
                  <a:lnTo>
                    <a:pt x="0" y="718852"/>
                  </a:lnTo>
                  <a:lnTo>
                    <a:pt x="0" y="0"/>
                  </a:lnTo>
                  <a:lnTo>
                    <a:pt x="192977" y="111442"/>
                  </a:lnTo>
                  <a:lnTo>
                    <a:pt x="192977" y="830294"/>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3" name="Google Shape;4053;p48"/>
            <p:cNvSpPr/>
            <p:nvPr/>
          </p:nvSpPr>
          <p:spPr>
            <a:xfrm>
              <a:off x="3104608" y="2542645"/>
              <a:ext cx="192976" cy="830294"/>
            </a:xfrm>
            <a:custGeom>
              <a:avLst/>
              <a:gdLst/>
              <a:ahLst/>
              <a:cxnLst/>
              <a:rect l="l" t="t" r="r" b="b"/>
              <a:pathLst>
                <a:path w="192976" h="830294" extrusionOk="0">
                  <a:moveTo>
                    <a:pt x="192977" y="718852"/>
                  </a:moveTo>
                  <a:lnTo>
                    <a:pt x="0" y="830294"/>
                  </a:lnTo>
                  <a:lnTo>
                    <a:pt x="0" y="111442"/>
                  </a:lnTo>
                  <a:lnTo>
                    <a:pt x="192977" y="0"/>
                  </a:lnTo>
                  <a:lnTo>
                    <a:pt x="192977" y="718852"/>
                  </a:lnTo>
                  <a:close/>
                </a:path>
              </a:pathLst>
            </a:custGeom>
            <a:solidFill>
              <a:srgbClr val="3E7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4" name="Google Shape;4054;p48"/>
            <p:cNvSpPr/>
            <p:nvPr/>
          </p:nvSpPr>
          <p:spPr>
            <a:xfrm>
              <a:off x="2622167" y="2797249"/>
              <a:ext cx="385953" cy="222789"/>
            </a:xfrm>
            <a:custGeom>
              <a:avLst/>
              <a:gdLst/>
              <a:ahLst/>
              <a:cxnLst/>
              <a:rect l="l" t="t" r="r" b="b"/>
              <a:pathLst>
                <a:path w="385953" h="222789" extrusionOk="0">
                  <a:moveTo>
                    <a:pt x="192976" y="222790"/>
                  </a:moveTo>
                  <a:lnTo>
                    <a:pt x="0" y="111347"/>
                  </a:lnTo>
                  <a:lnTo>
                    <a:pt x="192976" y="0"/>
                  </a:lnTo>
                  <a:lnTo>
                    <a:pt x="385953" y="111347"/>
                  </a:lnTo>
                  <a:lnTo>
                    <a:pt x="192976" y="222790"/>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5" name="Google Shape;4055;p48"/>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6" name="Google Shape;4056;p48"/>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7" name="Google Shape;4057;p48"/>
            <p:cNvSpPr/>
            <p:nvPr/>
          </p:nvSpPr>
          <p:spPr>
            <a:xfrm>
              <a:off x="2815143" y="2908596"/>
              <a:ext cx="192976" cy="630555"/>
            </a:xfrm>
            <a:custGeom>
              <a:avLst/>
              <a:gdLst/>
              <a:ahLst/>
              <a:cxnLst/>
              <a:rect l="l" t="t" r="r" b="b"/>
              <a:pathLst>
                <a:path w="192976" h="630555" extrusionOk="0">
                  <a:moveTo>
                    <a:pt x="192977" y="519113"/>
                  </a:moveTo>
                  <a:lnTo>
                    <a:pt x="0" y="630555"/>
                  </a:lnTo>
                  <a:lnTo>
                    <a:pt x="0" y="111443"/>
                  </a:lnTo>
                  <a:lnTo>
                    <a:pt x="192977" y="0"/>
                  </a:lnTo>
                  <a:lnTo>
                    <a:pt x="192977" y="519113"/>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8" name="Google Shape;4058;p48"/>
            <p:cNvSpPr/>
            <p:nvPr/>
          </p:nvSpPr>
          <p:spPr>
            <a:xfrm>
              <a:off x="2244025" y="3539151"/>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9" name="Google Shape;4059;p48"/>
            <p:cNvSpPr/>
            <p:nvPr/>
          </p:nvSpPr>
          <p:spPr>
            <a:xfrm>
              <a:off x="2313938" y="3177773"/>
              <a:ext cx="385953" cy="222789"/>
            </a:xfrm>
            <a:custGeom>
              <a:avLst/>
              <a:gdLst/>
              <a:ahLst/>
              <a:cxnLst/>
              <a:rect l="l" t="t" r="r" b="b"/>
              <a:pathLst>
                <a:path w="385953" h="222789" extrusionOk="0">
                  <a:moveTo>
                    <a:pt x="192977" y="222790"/>
                  </a:moveTo>
                  <a:lnTo>
                    <a:pt x="0" y="111347"/>
                  </a:lnTo>
                  <a:lnTo>
                    <a:pt x="192977" y="0"/>
                  </a:lnTo>
                  <a:lnTo>
                    <a:pt x="385953" y="111347"/>
                  </a:lnTo>
                  <a:lnTo>
                    <a:pt x="192977" y="222790"/>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0" name="Google Shape;4060;p48"/>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1" name="Google Shape;4061;p48"/>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2" name="Google Shape;4062;p48"/>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3" name="Google Shape;4063;p48"/>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4" name="Google Shape;4064;p48"/>
            <p:cNvSpPr/>
            <p:nvPr/>
          </p:nvSpPr>
          <p:spPr>
            <a:xfrm>
              <a:off x="3217241" y="3786325"/>
              <a:ext cx="1277540" cy="681323"/>
            </a:xfrm>
            <a:custGeom>
              <a:avLst/>
              <a:gdLst/>
              <a:ahLst/>
              <a:cxnLst/>
              <a:rect l="l" t="t" r="r" b="b"/>
              <a:pathLst>
                <a:path w="1277540" h="681323" extrusionOk="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5" name="Google Shape;4065;p48"/>
            <p:cNvSpPr/>
            <p:nvPr/>
          </p:nvSpPr>
          <p:spPr>
            <a:xfrm>
              <a:off x="4341906" y="4346681"/>
              <a:ext cx="972788" cy="561593"/>
            </a:xfrm>
            <a:custGeom>
              <a:avLst/>
              <a:gdLst/>
              <a:ahLst/>
              <a:cxnLst/>
              <a:rect l="l" t="t" r="r" b="b"/>
              <a:pathLst>
                <a:path w="972788" h="561593" extrusionOk="0">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6" name="Google Shape;4066;p48"/>
            <p:cNvSpPr/>
            <p:nvPr/>
          </p:nvSpPr>
          <p:spPr>
            <a:xfrm>
              <a:off x="3246959" y="3638497"/>
              <a:ext cx="1231677" cy="711112"/>
            </a:xfrm>
            <a:custGeom>
              <a:avLst/>
              <a:gdLst/>
              <a:ahLst/>
              <a:cxnLst/>
              <a:rect l="l" t="t" r="r" b="b"/>
              <a:pathLst>
                <a:path w="1231677" h="711112" extrusionOk="0">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7" name="Google Shape;4067;p48"/>
            <p:cNvSpPr/>
            <p:nvPr/>
          </p:nvSpPr>
          <p:spPr>
            <a:xfrm>
              <a:off x="3247293" y="3898053"/>
              <a:ext cx="108013" cy="106584"/>
            </a:xfrm>
            <a:custGeom>
              <a:avLst/>
              <a:gdLst/>
              <a:ahLst/>
              <a:cxnLst/>
              <a:rect l="l" t="t" r="r" b="b"/>
              <a:pathLst>
                <a:path w="108013" h="106584" extrusionOk="0">
                  <a:moveTo>
                    <a:pt x="0" y="106585"/>
                  </a:moveTo>
                  <a:lnTo>
                    <a:pt x="0" y="0"/>
                  </a:lnTo>
                  <a:lnTo>
                    <a:pt x="108013" y="53245"/>
                  </a:lnTo>
                  <a:lnTo>
                    <a:pt x="0" y="1065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8" name="Google Shape;4068;p48"/>
            <p:cNvSpPr/>
            <p:nvPr/>
          </p:nvSpPr>
          <p:spPr>
            <a:xfrm>
              <a:off x="3553141" y="4166849"/>
              <a:ext cx="622063" cy="123348"/>
            </a:xfrm>
            <a:custGeom>
              <a:avLst/>
              <a:gdLst/>
              <a:ahLst/>
              <a:cxnLst/>
              <a:rect l="l" t="t" r="r" b="b"/>
              <a:pathLst>
                <a:path w="622063" h="123348" extrusionOk="0">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9" name="Google Shape;4069;p48"/>
            <p:cNvSpPr/>
            <p:nvPr/>
          </p:nvSpPr>
          <p:spPr>
            <a:xfrm>
              <a:off x="4390007" y="3898053"/>
              <a:ext cx="88582" cy="95916"/>
            </a:xfrm>
            <a:custGeom>
              <a:avLst/>
              <a:gdLst/>
              <a:ahLst/>
              <a:cxnLst/>
              <a:rect l="l" t="t" r="r" b="b"/>
              <a:pathLst>
                <a:path w="88582" h="95916" extrusionOk="0">
                  <a:moveTo>
                    <a:pt x="88583" y="0"/>
                  </a:moveTo>
                  <a:lnTo>
                    <a:pt x="88583" y="95917"/>
                  </a:lnTo>
                  <a:lnTo>
                    <a:pt x="0" y="39433"/>
                  </a:lnTo>
                  <a:lnTo>
                    <a:pt x="88583"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0" name="Google Shape;4070;p48"/>
            <p:cNvSpPr/>
            <p:nvPr/>
          </p:nvSpPr>
          <p:spPr>
            <a:xfrm>
              <a:off x="3582763" y="3612208"/>
              <a:ext cx="550640" cy="90297"/>
            </a:xfrm>
            <a:custGeom>
              <a:avLst/>
              <a:gdLst/>
              <a:ahLst/>
              <a:cxnLst/>
              <a:rect l="l" t="t" r="r" b="b"/>
              <a:pathLst>
                <a:path w="550640" h="90297" extrusionOk="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1" name="Google Shape;4071;p48"/>
            <p:cNvSpPr/>
            <p:nvPr/>
          </p:nvSpPr>
          <p:spPr>
            <a:xfrm>
              <a:off x="3404265" y="3670120"/>
              <a:ext cx="917257" cy="529590"/>
            </a:xfrm>
            <a:custGeom>
              <a:avLst/>
              <a:gdLst/>
              <a:ahLst/>
              <a:cxnLst/>
              <a:rect l="l" t="t" r="r" b="b"/>
              <a:pathLst>
                <a:path w="917257" h="529590" extrusionOk="0">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2" name="Google Shape;4072;p48"/>
            <p:cNvSpPr/>
            <p:nvPr/>
          </p:nvSpPr>
          <p:spPr>
            <a:xfrm>
              <a:off x="3246959" y="3542485"/>
              <a:ext cx="1231677" cy="711136"/>
            </a:xfrm>
            <a:custGeom>
              <a:avLst/>
              <a:gdLst/>
              <a:ahLst/>
              <a:cxnLst/>
              <a:rect l="l" t="t" r="r" b="b"/>
              <a:pathLst>
                <a:path w="1231677" h="711136" extrusionOk="0">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3" name="Google Shape;4073;p48"/>
            <p:cNvSpPr/>
            <p:nvPr/>
          </p:nvSpPr>
          <p:spPr>
            <a:xfrm>
              <a:off x="4233892" y="4110556"/>
              <a:ext cx="329469" cy="191071"/>
            </a:xfrm>
            <a:custGeom>
              <a:avLst/>
              <a:gdLst/>
              <a:ahLst/>
              <a:cxnLst/>
              <a:rect l="l" t="t" r="r" b="b"/>
              <a:pathLst>
                <a:path w="329469" h="191071" extrusionOk="0">
                  <a:moveTo>
                    <a:pt x="208407" y="191071"/>
                  </a:moveTo>
                  <a:lnTo>
                    <a:pt x="0" y="69818"/>
                  </a:lnTo>
                  <a:lnTo>
                    <a:pt x="121063" y="0"/>
                  </a:lnTo>
                  <a:lnTo>
                    <a:pt x="329470" y="121158"/>
                  </a:lnTo>
                  <a:lnTo>
                    <a:pt x="208407" y="19107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4" name="Google Shape;4074;p48"/>
            <p:cNvSpPr/>
            <p:nvPr/>
          </p:nvSpPr>
          <p:spPr>
            <a:xfrm>
              <a:off x="4234083" y="4180469"/>
              <a:ext cx="208216" cy="217741"/>
            </a:xfrm>
            <a:custGeom>
              <a:avLst/>
              <a:gdLst/>
              <a:ahLst/>
              <a:cxnLst/>
              <a:rect l="l" t="t" r="r" b="b"/>
              <a:pathLst>
                <a:path w="208216" h="217741" extrusionOk="0">
                  <a:moveTo>
                    <a:pt x="208217" y="217742"/>
                  </a:moveTo>
                  <a:lnTo>
                    <a:pt x="0" y="97250"/>
                  </a:lnTo>
                  <a:lnTo>
                    <a:pt x="0" y="0"/>
                  </a:lnTo>
                  <a:lnTo>
                    <a:pt x="208217" y="120491"/>
                  </a:lnTo>
                  <a:lnTo>
                    <a:pt x="208217" y="2177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5" name="Google Shape;4075;p48"/>
            <p:cNvSpPr/>
            <p:nvPr/>
          </p:nvSpPr>
          <p:spPr>
            <a:xfrm>
              <a:off x="4368385" y="4248383"/>
              <a:ext cx="831437" cy="643127"/>
            </a:xfrm>
            <a:custGeom>
              <a:avLst/>
              <a:gdLst/>
              <a:ahLst/>
              <a:cxnLst/>
              <a:rect l="l" t="t" r="r" b="b"/>
              <a:pathLst>
                <a:path w="831437" h="643127" extrusionOk="0">
                  <a:moveTo>
                    <a:pt x="831437" y="643128"/>
                  </a:moveTo>
                  <a:lnTo>
                    <a:pt x="0" y="163068"/>
                  </a:lnTo>
                  <a:lnTo>
                    <a:pt x="0" y="0"/>
                  </a:lnTo>
                  <a:lnTo>
                    <a:pt x="831437" y="480060"/>
                  </a:lnTo>
                  <a:lnTo>
                    <a:pt x="831437" y="64312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6" name="Google Shape;4076;p48"/>
            <p:cNvSpPr/>
            <p:nvPr/>
          </p:nvSpPr>
          <p:spPr>
            <a:xfrm>
              <a:off x="4368385" y="4166944"/>
              <a:ext cx="972788" cy="561593"/>
            </a:xfrm>
            <a:custGeom>
              <a:avLst/>
              <a:gdLst/>
              <a:ahLst/>
              <a:cxnLst/>
              <a:rect l="l" t="t" r="r" b="b"/>
              <a:pathLst>
                <a:path w="972788" h="561593" extrusionOk="0">
                  <a:moveTo>
                    <a:pt x="831532" y="561594"/>
                  </a:moveTo>
                  <a:lnTo>
                    <a:pt x="0" y="81534"/>
                  </a:lnTo>
                  <a:lnTo>
                    <a:pt x="141256" y="0"/>
                  </a:lnTo>
                  <a:lnTo>
                    <a:pt x="972788" y="479965"/>
                  </a:lnTo>
                  <a:lnTo>
                    <a:pt x="831532" y="561594"/>
                  </a:lnTo>
                  <a:close/>
                </a:path>
              </a:pathLst>
            </a:custGeom>
            <a:solidFill>
              <a:srgbClr val="39405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7" name="Google Shape;4077;p48"/>
            <p:cNvSpPr/>
            <p:nvPr/>
          </p:nvSpPr>
          <p:spPr>
            <a:xfrm>
              <a:off x="5199823" y="4646908"/>
              <a:ext cx="141350" cy="244601"/>
            </a:xfrm>
            <a:custGeom>
              <a:avLst/>
              <a:gdLst/>
              <a:ahLst/>
              <a:cxnLst/>
              <a:rect l="l" t="t" r="r" b="b"/>
              <a:pathLst>
                <a:path w="141350" h="244601" extrusionOk="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8" name="Google Shape;4078;p48"/>
            <p:cNvSpPr/>
            <p:nvPr/>
          </p:nvSpPr>
          <p:spPr>
            <a:xfrm>
              <a:off x="2764672" y="2500358"/>
              <a:ext cx="158537" cy="311524"/>
            </a:xfrm>
            <a:custGeom>
              <a:avLst/>
              <a:gdLst/>
              <a:ahLst/>
              <a:cxnLst/>
              <a:rect l="l" t="t" r="r" b="b"/>
              <a:pathLst>
                <a:path w="158537" h="311524" extrusionOk="0">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9" name="Google Shape;4079;p48"/>
            <p:cNvSpPr/>
            <p:nvPr/>
          </p:nvSpPr>
          <p:spPr>
            <a:xfrm>
              <a:off x="2800168" y="3231875"/>
              <a:ext cx="108892" cy="84472"/>
            </a:xfrm>
            <a:custGeom>
              <a:avLst/>
              <a:gdLst/>
              <a:ahLst/>
              <a:cxnLst/>
              <a:rect l="l" t="t" r="r" b="b"/>
              <a:pathLst>
                <a:path w="108892" h="84472" extrusionOk="0">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0" name="Google Shape;4080;p48"/>
            <p:cNvSpPr/>
            <p:nvPr/>
          </p:nvSpPr>
          <p:spPr>
            <a:xfrm>
              <a:off x="2799603" y="3259783"/>
              <a:ext cx="108313" cy="56238"/>
            </a:xfrm>
            <a:custGeom>
              <a:avLst/>
              <a:gdLst/>
              <a:ahLst/>
              <a:cxnLst/>
              <a:rect l="l" t="t" r="r" b="b"/>
              <a:pathLst>
                <a:path w="108313" h="56238" extrusionOk="0">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1" name="Google Shape;4081;p48"/>
            <p:cNvSpPr/>
            <p:nvPr/>
          </p:nvSpPr>
          <p:spPr>
            <a:xfrm>
              <a:off x="2931444" y="3155618"/>
              <a:ext cx="108758" cy="81374"/>
            </a:xfrm>
            <a:custGeom>
              <a:avLst/>
              <a:gdLst/>
              <a:ahLst/>
              <a:cxnLst/>
              <a:rect l="l" t="t" r="r" b="b"/>
              <a:pathLst>
                <a:path w="108758" h="81374" extrusionOk="0">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2" name="Google Shape;4082;p48"/>
            <p:cNvSpPr/>
            <p:nvPr/>
          </p:nvSpPr>
          <p:spPr>
            <a:xfrm>
              <a:off x="2931020" y="3181773"/>
              <a:ext cx="108151" cy="56575"/>
            </a:xfrm>
            <a:custGeom>
              <a:avLst/>
              <a:gdLst/>
              <a:ahLst/>
              <a:cxnLst/>
              <a:rect l="l" t="t" r="r" b="b"/>
              <a:pathLst>
                <a:path w="108151" h="56575" extrusionOk="0">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3" name="Google Shape;4083;p48"/>
            <p:cNvSpPr/>
            <p:nvPr/>
          </p:nvSpPr>
          <p:spPr>
            <a:xfrm>
              <a:off x="2630424" y="2780976"/>
              <a:ext cx="382278" cy="462504"/>
            </a:xfrm>
            <a:custGeom>
              <a:avLst/>
              <a:gdLst/>
              <a:ahLst/>
              <a:cxnLst/>
              <a:rect l="l" t="t" r="r" b="b"/>
              <a:pathLst>
                <a:path w="382278" h="462504" extrusionOk="0">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4" name="Google Shape;4084;p48"/>
            <p:cNvSpPr/>
            <p:nvPr/>
          </p:nvSpPr>
          <p:spPr>
            <a:xfrm>
              <a:off x="2662372" y="2471875"/>
              <a:ext cx="120066" cy="117360"/>
            </a:xfrm>
            <a:custGeom>
              <a:avLst/>
              <a:gdLst/>
              <a:ahLst/>
              <a:cxnLst/>
              <a:rect l="l" t="t" r="r" b="b"/>
              <a:pathLst>
                <a:path w="120066" h="117360" extrusionOk="0">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5" name="Google Shape;4085;p48"/>
            <p:cNvSpPr/>
            <p:nvPr/>
          </p:nvSpPr>
          <p:spPr>
            <a:xfrm>
              <a:off x="2630208" y="2488280"/>
              <a:ext cx="194941" cy="380900"/>
            </a:xfrm>
            <a:custGeom>
              <a:avLst/>
              <a:gdLst/>
              <a:ahLst/>
              <a:cxnLst/>
              <a:rect l="l" t="t" r="r" b="b"/>
              <a:pathLst>
                <a:path w="194941" h="380900" extrusionOk="0">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6" name="Google Shape;4086;p48"/>
            <p:cNvSpPr/>
            <p:nvPr/>
          </p:nvSpPr>
          <p:spPr>
            <a:xfrm>
              <a:off x="2658361" y="2350349"/>
              <a:ext cx="128870" cy="157700"/>
            </a:xfrm>
            <a:custGeom>
              <a:avLst/>
              <a:gdLst/>
              <a:ahLst/>
              <a:cxnLst/>
              <a:rect l="l" t="t" r="r" b="b"/>
              <a:pathLst>
                <a:path w="128870" h="157700" extrusionOk="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7" name="Google Shape;4087;p48"/>
            <p:cNvSpPr/>
            <p:nvPr/>
          </p:nvSpPr>
          <p:spPr>
            <a:xfrm>
              <a:off x="2645583" y="2336673"/>
              <a:ext cx="136833" cy="135201"/>
            </a:xfrm>
            <a:custGeom>
              <a:avLst/>
              <a:gdLst/>
              <a:ahLst/>
              <a:cxnLst/>
              <a:rect l="l" t="t" r="r" b="b"/>
              <a:pathLst>
                <a:path w="136833" h="135201" extrusionOk="0">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8" name="Google Shape;4088;p48"/>
            <p:cNvSpPr/>
            <p:nvPr/>
          </p:nvSpPr>
          <p:spPr>
            <a:xfrm>
              <a:off x="2782568" y="2488639"/>
              <a:ext cx="62960" cy="91535"/>
            </a:xfrm>
            <a:custGeom>
              <a:avLst/>
              <a:gdLst/>
              <a:ahLst/>
              <a:cxnLst/>
              <a:rect l="l" t="t" r="r" b="b"/>
              <a:pathLst>
                <a:path w="62960" h="91535" extrusionOk="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89" name="Google Shape;4089;p48"/>
            <p:cNvGrpSpPr/>
            <p:nvPr/>
          </p:nvGrpSpPr>
          <p:grpSpPr>
            <a:xfrm flipH="1">
              <a:off x="2710663" y="2723583"/>
              <a:ext cx="319677" cy="242660"/>
              <a:chOff x="6621095" y="1452181"/>
              <a:chExt cx="330894" cy="250785"/>
            </a:xfrm>
          </p:grpSpPr>
          <p:sp>
            <p:nvSpPr>
              <p:cNvPr id="4090" name="Google Shape;4090;p4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1" name="Google Shape;4091;p4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2" name="Google Shape;4092;p4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3" name="Google Shape;4093;p4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4" name="Google Shape;4094;p4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95" name="Google Shape;4095;p48"/>
            <p:cNvSpPr/>
            <p:nvPr/>
          </p:nvSpPr>
          <p:spPr>
            <a:xfrm>
              <a:off x="2596421" y="2551548"/>
              <a:ext cx="147299" cy="413263"/>
            </a:xfrm>
            <a:custGeom>
              <a:avLst/>
              <a:gdLst/>
              <a:ahLst/>
              <a:cxnLst/>
              <a:rect l="l" t="t" r="r" b="b"/>
              <a:pathLst>
                <a:path w="147299" h="413263" extrusionOk="0">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6" name="Google Shape;4096;p48"/>
            <p:cNvSpPr/>
            <p:nvPr/>
          </p:nvSpPr>
          <p:spPr>
            <a:xfrm>
              <a:off x="2590449" y="2547578"/>
              <a:ext cx="84867" cy="115327"/>
            </a:xfrm>
            <a:custGeom>
              <a:avLst/>
              <a:gdLst/>
              <a:ahLst/>
              <a:cxnLst/>
              <a:rect l="l" t="t" r="r" b="b"/>
              <a:pathLst>
                <a:path w="84867" h="115327" extrusionOk="0">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97" name="Google Shape;4097;p48"/>
            <p:cNvGrpSpPr/>
            <p:nvPr/>
          </p:nvGrpSpPr>
          <p:grpSpPr>
            <a:xfrm>
              <a:off x="4651669" y="468299"/>
              <a:ext cx="319677" cy="242660"/>
              <a:chOff x="6621095" y="1452181"/>
              <a:chExt cx="330894" cy="250785"/>
            </a:xfrm>
          </p:grpSpPr>
          <p:sp>
            <p:nvSpPr>
              <p:cNvPr id="4098" name="Google Shape;4098;p4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9" name="Google Shape;4099;p4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0" name="Google Shape;4100;p4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1" name="Google Shape;4101;p4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2" name="Google Shape;4102;p4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03" name="Google Shape;4103;p48"/>
          <p:cNvGrpSpPr/>
          <p:nvPr/>
        </p:nvGrpSpPr>
        <p:grpSpPr>
          <a:xfrm>
            <a:off x="4931603" y="542890"/>
            <a:ext cx="1572889" cy="1611229"/>
            <a:chOff x="2270525" y="117216"/>
            <a:chExt cx="4650765" cy="4762722"/>
          </a:xfrm>
        </p:grpSpPr>
        <p:sp>
          <p:nvSpPr>
            <p:cNvPr id="4104" name="Google Shape;4104;p48"/>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5" name="Google Shape;4105;p48"/>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6" name="Google Shape;4106;p48"/>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7" name="Google Shape;4107;p48"/>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8" name="Google Shape;4108;p48"/>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9" name="Google Shape;4109;p48"/>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0" name="Google Shape;4110;p48"/>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1" name="Google Shape;4111;p48"/>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2" name="Google Shape;4112;p48"/>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3" name="Google Shape;4113;p48"/>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4" name="Google Shape;4114;p48"/>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5" name="Google Shape;4115;p48"/>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6" name="Google Shape;4116;p48"/>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7" name="Google Shape;4117;p48"/>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8" name="Google Shape;4118;p48"/>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9" name="Google Shape;4119;p48"/>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0" name="Google Shape;4120;p48"/>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1" name="Google Shape;4121;p48"/>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2" name="Google Shape;4122;p48"/>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3" name="Google Shape;4123;p48"/>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4" name="Google Shape;4124;p48"/>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25" name="Google Shape;4125;p48"/>
            <p:cNvGrpSpPr/>
            <p:nvPr/>
          </p:nvGrpSpPr>
          <p:grpSpPr>
            <a:xfrm>
              <a:off x="4031993" y="117216"/>
              <a:ext cx="2889297" cy="3901793"/>
              <a:chOff x="5533368" y="1047716"/>
              <a:chExt cx="2889297" cy="3901793"/>
            </a:xfrm>
          </p:grpSpPr>
          <p:sp>
            <p:nvSpPr>
              <p:cNvPr id="4126" name="Google Shape;4126;p48"/>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7" name="Google Shape;4127;p48"/>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8" name="Google Shape;4128;p48"/>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9" name="Google Shape;4129;p48"/>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0" name="Google Shape;4130;p48"/>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1" name="Google Shape;4131;p48"/>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2" name="Google Shape;4132;p48"/>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3" name="Google Shape;4133;p48"/>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4" name="Google Shape;4134;p48"/>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5" name="Google Shape;4135;p48"/>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6" name="Google Shape;4136;p48"/>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7" name="Google Shape;4137;p48"/>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8" name="Google Shape;4138;p48"/>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9" name="Google Shape;4139;p48"/>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0" name="Google Shape;4140;p48"/>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1" name="Google Shape;4141;p48"/>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2" name="Google Shape;4142;p48"/>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3" name="Google Shape;4143;p48"/>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4" name="Google Shape;4144;p48"/>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5" name="Google Shape;4145;p48"/>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6" name="Google Shape;4146;p48"/>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7" name="Google Shape;4147;p48"/>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8" name="Google Shape;4148;p48"/>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9" name="Google Shape;4149;p48"/>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0" name="Google Shape;4150;p48"/>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1" name="Google Shape;4151;p48"/>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2" name="Google Shape;4152;p48"/>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3" name="Google Shape;4153;p48"/>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4" name="Google Shape;4154;p48"/>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5" name="Google Shape;4155;p48"/>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6" name="Google Shape;4156;p48"/>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7" name="Google Shape;4157;p48"/>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8" name="Google Shape;4158;p48"/>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9" name="Google Shape;4159;p48"/>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0" name="Google Shape;4160;p48"/>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1" name="Google Shape;4161;p48"/>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2" name="Google Shape;4162;p48"/>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3" name="Google Shape;4163;p48"/>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4" name="Google Shape;4164;p48"/>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5" name="Google Shape;4165;p48"/>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66" name="Google Shape;4166;p48"/>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7" name="Google Shape;4167;p48"/>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8" name="Google Shape;4168;p48"/>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9" name="Google Shape;4169;p48"/>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0" name="Google Shape;4170;p48"/>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1" name="Google Shape;4171;p48"/>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2" name="Google Shape;4172;p48"/>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3" name="Google Shape;4173;p48"/>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4" name="Google Shape;4174;p48"/>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5" name="Google Shape;4175;p48"/>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6" name="Google Shape;4176;p48"/>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7" name="Google Shape;4177;p48"/>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8" name="Google Shape;4178;p48"/>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9" name="Google Shape;4179;p48"/>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0" name="Google Shape;4180;p48"/>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1" name="Google Shape;4181;p48"/>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2" name="Google Shape;4182;p48"/>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3" name="Google Shape;4183;p48"/>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4" name="Google Shape;4184;p48"/>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5" name="Google Shape;4185;p48"/>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6" name="Google Shape;4186;p48"/>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7" name="Google Shape;4187;p48"/>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8" name="Google Shape;4188;p48"/>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9" name="Google Shape;4189;p48"/>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0" name="Google Shape;4190;p48"/>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1" name="Google Shape;4191;p48"/>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2" name="Google Shape;4192;p48"/>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3" name="Google Shape;4193;p48"/>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4" name="Google Shape;4194;p48"/>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95" name="Google Shape;4195;p48"/>
            <p:cNvGrpSpPr/>
            <p:nvPr/>
          </p:nvGrpSpPr>
          <p:grpSpPr>
            <a:xfrm flipH="1">
              <a:off x="2865273" y="3434801"/>
              <a:ext cx="598186" cy="1340314"/>
              <a:chOff x="4210728" y="4525714"/>
              <a:chExt cx="546438" cy="1224366"/>
            </a:xfrm>
          </p:grpSpPr>
          <p:sp>
            <p:nvSpPr>
              <p:cNvPr id="4196" name="Google Shape;4196;p48"/>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7" name="Google Shape;4197;p48"/>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8" name="Google Shape;4198;p48"/>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9" name="Google Shape;4199;p48"/>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0" name="Google Shape;4200;p48"/>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1" name="Google Shape;4201;p48"/>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2" name="Google Shape;4202;p48"/>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3" name="Google Shape;4203;p48"/>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4" name="Google Shape;4204;p48"/>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5" name="Google Shape;4205;p48"/>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6" name="Google Shape;4206;p48"/>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7" name="Google Shape;4207;p48"/>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8" name="Google Shape;4208;p48"/>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209" name="Google Shape;4209;p48"/>
          <p:cNvGrpSpPr/>
          <p:nvPr/>
        </p:nvGrpSpPr>
        <p:grpSpPr>
          <a:xfrm>
            <a:off x="4873089" y="2520210"/>
            <a:ext cx="1891791" cy="2028092"/>
            <a:chOff x="2183550" y="65875"/>
            <a:chExt cx="4483981" cy="4807045"/>
          </a:xfrm>
        </p:grpSpPr>
        <p:sp>
          <p:nvSpPr>
            <p:cNvPr id="4210" name="Google Shape;4210;p48"/>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1" name="Google Shape;4211;p48"/>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2" name="Google Shape;4212;p48"/>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3" name="Google Shape;4213;p48"/>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4" name="Google Shape;4214;p48"/>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5" name="Google Shape;4215;p48"/>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6" name="Google Shape;4216;p48"/>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7" name="Google Shape;4217;p48"/>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8" name="Google Shape;4218;p48"/>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9" name="Google Shape;4219;p48"/>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0" name="Google Shape;4220;p48"/>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1" name="Google Shape;4221;p48"/>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2" name="Google Shape;4222;p48"/>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3" name="Google Shape;4223;p48"/>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4" name="Google Shape;4224;p48"/>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5" name="Google Shape;4225;p48"/>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6" name="Google Shape;4226;p48"/>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7" name="Google Shape;4227;p48"/>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8" name="Google Shape;4228;p48"/>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9" name="Google Shape;4229;p48"/>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0" name="Google Shape;4230;p48"/>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1" name="Google Shape;4231;p48"/>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32" name="Google Shape;4232;p48"/>
            <p:cNvGrpSpPr/>
            <p:nvPr/>
          </p:nvGrpSpPr>
          <p:grpSpPr>
            <a:xfrm>
              <a:off x="2428704" y="3970322"/>
              <a:ext cx="350131" cy="370523"/>
              <a:chOff x="4512354" y="4952197"/>
              <a:chExt cx="350131" cy="370523"/>
            </a:xfrm>
          </p:grpSpPr>
          <p:grpSp>
            <p:nvGrpSpPr>
              <p:cNvPr id="4233" name="Google Shape;4233;p48"/>
              <p:cNvGrpSpPr/>
              <p:nvPr/>
            </p:nvGrpSpPr>
            <p:grpSpPr>
              <a:xfrm>
                <a:off x="4512354" y="5116449"/>
                <a:ext cx="343196" cy="206271"/>
                <a:chOff x="4512354" y="5116449"/>
                <a:chExt cx="343196" cy="206271"/>
              </a:xfrm>
            </p:grpSpPr>
            <p:sp>
              <p:nvSpPr>
                <p:cNvPr id="4234" name="Google Shape;4234;p48"/>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5" name="Google Shape;4235;p48"/>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6" name="Google Shape;4236;p48"/>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37" name="Google Shape;4237;p48"/>
                <p:cNvGrpSpPr/>
                <p:nvPr/>
              </p:nvGrpSpPr>
              <p:grpSpPr>
                <a:xfrm>
                  <a:off x="4592868" y="5212556"/>
                  <a:ext cx="96807" cy="56007"/>
                  <a:chOff x="4592868" y="5212556"/>
                  <a:chExt cx="96807" cy="56007"/>
                </a:xfrm>
              </p:grpSpPr>
              <p:sp>
                <p:nvSpPr>
                  <p:cNvPr id="4238" name="Google Shape;4238;p48"/>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9" name="Google Shape;4239;p48"/>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240" name="Google Shape;4240;p48"/>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1" name="Google Shape;4241;p48"/>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2" name="Google Shape;4242;p48"/>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3" name="Google Shape;4243;p48"/>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4" name="Google Shape;4244;p48"/>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5" name="Google Shape;4245;p48"/>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6" name="Google Shape;4246;p48"/>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7" name="Google Shape;4247;p48"/>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8" name="Google Shape;4248;p48"/>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9" name="Google Shape;4249;p48"/>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0" name="Google Shape;4250;p48"/>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1" name="Google Shape;4251;p48"/>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2" name="Google Shape;4252;p48"/>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3" name="Google Shape;4253;p48"/>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4" name="Google Shape;4254;p48"/>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5" name="Google Shape;4255;p48"/>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6" name="Google Shape;4256;p48"/>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7" name="Google Shape;4257;p48"/>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8" name="Google Shape;4258;p48"/>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9" name="Google Shape;4259;p48"/>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0" name="Google Shape;4260;p48"/>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1" name="Google Shape;4261;p48"/>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2" name="Google Shape;4262;p48"/>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3" name="Google Shape;4263;p48"/>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4" name="Google Shape;4264;p48"/>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5" name="Google Shape;4265;p48"/>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6" name="Google Shape;4266;p48"/>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7" name="Google Shape;4267;p48"/>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8" name="Google Shape;4268;p48"/>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9" name="Google Shape;4269;p48"/>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0" name="Google Shape;4270;p48"/>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1" name="Google Shape;4271;p48"/>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2" name="Google Shape;4272;p48"/>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3" name="Google Shape;4273;p48"/>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4" name="Google Shape;4274;p48"/>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5" name="Google Shape;4275;p48"/>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6" name="Google Shape;4276;p48"/>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7" name="Google Shape;4277;p48"/>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8" name="Google Shape;4278;p48"/>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9" name="Google Shape;4279;p48"/>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0" name="Google Shape;4280;p48"/>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1" name="Google Shape;4281;p48"/>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2" name="Google Shape;4282;p48"/>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3" name="Google Shape;4283;p48"/>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4" name="Google Shape;4284;p48"/>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5" name="Google Shape;4285;p48"/>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6" name="Google Shape;4286;p48"/>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7" name="Google Shape;4287;p48"/>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8" name="Google Shape;4288;p48"/>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9" name="Google Shape;4289;p48"/>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0" name="Google Shape;4290;p48"/>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1" name="Google Shape;4291;p48"/>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2" name="Google Shape;4292;p48"/>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3" name="Google Shape;4293;p48"/>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4" name="Google Shape;4294;p48"/>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5" name="Google Shape;4295;p48"/>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6" name="Google Shape;4296;p48"/>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7" name="Google Shape;4297;p48"/>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8" name="Google Shape;4298;p48"/>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9" name="Google Shape;4299;p48"/>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0" name="Google Shape;4300;p48"/>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1" name="Google Shape;4301;p48"/>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2" name="Google Shape;4302;p48"/>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3" name="Google Shape;4303;p48"/>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04" name="Google Shape;4304;p48"/>
              <p:cNvGrpSpPr/>
              <p:nvPr/>
            </p:nvGrpSpPr>
            <p:grpSpPr>
              <a:xfrm>
                <a:off x="4655095" y="4952197"/>
                <a:ext cx="207390" cy="280361"/>
                <a:chOff x="4655095" y="4952197"/>
                <a:chExt cx="207390" cy="280361"/>
              </a:xfrm>
            </p:grpSpPr>
            <p:grpSp>
              <p:nvGrpSpPr>
                <p:cNvPr id="4305" name="Google Shape;4305;p48"/>
                <p:cNvGrpSpPr/>
                <p:nvPr/>
              </p:nvGrpSpPr>
              <p:grpSpPr>
                <a:xfrm>
                  <a:off x="4655095" y="4952197"/>
                  <a:ext cx="207390" cy="280361"/>
                  <a:chOff x="4655095" y="4952197"/>
                  <a:chExt cx="207390" cy="280361"/>
                </a:xfrm>
              </p:grpSpPr>
              <p:sp>
                <p:nvSpPr>
                  <p:cNvPr id="4306" name="Google Shape;4306;p48"/>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7" name="Google Shape;4307;p48"/>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8" name="Google Shape;4308;p4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9" name="Google Shape;4309;p4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0" name="Google Shape;4310;p48"/>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11" name="Google Shape;4311;p48"/>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2" name="Google Shape;4312;p48"/>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3" name="Google Shape;4313;p48"/>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314" name="Google Shape;4314;p48"/>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5" name="Google Shape;4315;p48"/>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6" name="Google Shape;4316;p48"/>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7" name="Google Shape;4317;p48"/>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8" name="Google Shape;4318;p48"/>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9" name="Google Shape;4319;p48"/>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0" name="Google Shape;4320;p48"/>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1" name="Google Shape;4321;p48"/>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2" name="Google Shape;4322;p48"/>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3" name="Google Shape;4323;p48"/>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4" name="Google Shape;4324;p48"/>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5" name="Google Shape;4325;p48"/>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6" name="Google Shape;4326;p48"/>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7" name="Google Shape;4327;p48"/>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8" name="Google Shape;4328;p48"/>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9" name="Google Shape;4329;p48"/>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0" name="Google Shape;4330;p48"/>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1" name="Google Shape;4331;p48"/>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2" name="Google Shape;4332;p48"/>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3" name="Google Shape;4333;p48"/>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4" name="Google Shape;4334;p48"/>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5" name="Google Shape;4335;p48"/>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6" name="Google Shape;4336;p48"/>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7" name="Google Shape;4337;p48"/>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8" name="Google Shape;4338;p48"/>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9" name="Google Shape;4339;p48"/>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0" name="Google Shape;4340;p48"/>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1" name="Google Shape;4341;p48"/>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2" name="Google Shape;4342;p48"/>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43" name="Google Shape;4343;p48"/>
            <p:cNvGrpSpPr/>
            <p:nvPr/>
          </p:nvGrpSpPr>
          <p:grpSpPr>
            <a:xfrm>
              <a:off x="6161836" y="4215479"/>
              <a:ext cx="350682" cy="265782"/>
              <a:chOff x="6621095" y="1452181"/>
              <a:chExt cx="330894" cy="250785"/>
            </a:xfrm>
          </p:grpSpPr>
          <p:sp>
            <p:nvSpPr>
              <p:cNvPr id="4344" name="Google Shape;4344;p4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5" name="Google Shape;4345;p4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6" name="Google Shape;4346;p4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7" name="Google Shape;4347;p4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8" name="Google Shape;4348;p4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349" name="Google Shape;4349;p48"/>
          <p:cNvGrpSpPr/>
          <p:nvPr/>
        </p:nvGrpSpPr>
        <p:grpSpPr>
          <a:xfrm>
            <a:off x="7307446" y="524392"/>
            <a:ext cx="1458674" cy="1629727"/>
            <a:chOff x="2181300" y="231400"/>
            <a:chExt cx="4262637" cy="4762499"/>
          </a:xfrm>
        </p:grpSpPr>
        <p:sp>
          <p:nvSpPr>
            <p:cNvPr id="4350" name="Google Shape;4350;p48"/>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1" name="Google Shape;4351;p48"/>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2" name="Google Shape;4352;p48"/>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3" name="Google Shape;4353;p48"/>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4" name="Google Shape;4354;p48"/>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5" name="Google Shape;4355;p48"/>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6" name="Google Shape;4356;p48"/>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7" name="Google Shape;4357;p48"/>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8" name="Google Shape;4358;p48"/>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9" name="Google Shape;4359;p48"/>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0" name="Google Shape;4360;p48"/>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1" name="Google Shape;4361;p48"/>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2" name="Google Shape;4362;p48"/>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3" name="Google Shape;4363;p48"/>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4" name="Google Shape;4364;p48"/>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5" name="Google Shape;4365;p48"/>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6" name="Google Shape;4366;p48"/>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7" name="Google Shape;4367;p48"/>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8" name="Google Shape;4368;p48"/>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9" name="Google Shape;4369;p48"/>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0" name="Google Shape;4370;p48"/>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1" name="Google Shape;4371;p48"/>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2" name="Google Shape;4372;p48"/>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3" name="Google Shape;4373;p48"/>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4" name="Google Shape;4374;p48"/>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5" name="Google Shape;4375;p48"/>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6" name="Google Shape;4376;p48"/>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7" name="Google Shape;4377;p48"/>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8" name="Google Shape;4378;p48"/>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9" name="Google Shape;4379;p48"/>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0" name="Google Shape;4380;p48"/>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1" name="Google Shape;4381;p48"/>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2" name="Google Shape;4382;p48"/>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3" name="Google Shape;4383;p48"/>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4" name="Google Shape;4384;p48"/>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5" name="Google Shape;4385;p48"/>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6" name="Google Shape;4386;p48"/>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7" name="Google Shape;4387;p48"/>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88" name="Google Shape;4388;p48"/>
            <p:cNvGrpSpPr/>
            <p:nvPr/>
          </p:nvGrpSpPr>
          <p:grpSpPr>
            <a:xfrm>
              <a:off x="3103642" y="4105408"/>
              <a:ext cx="746807" cy="516445"/>
              <a:chOff x="4884742" y="4921758"/>
              <a:chExt cx="746807" cy="516445"/>
            </a:xfrm>
          </p:grpSpPr>
          <p:sp>
            <p:nvSpPr>
              <p:cNvPr id="4389" name="Google Shape;4389;p48"/>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0" name="Google Shape;4390;p48"/>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1" name="Google Shape;4391;p48"/>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2" name="Google Shape;4392;p48"/>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3" name="Google Shape;4393;p48"/>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4" name="Google Shape;4394;p48"/>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5" name="Google Shape;4395;p48"/>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6" name="Google Shape;4396;p48"/>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7" name="Google Shape;4397;p48"/>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8" name="Google Shape;4398;p48"/>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9" name="Google Shape;4399;p48"/>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0" name="Google Shape;4400;p48"/>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1" name="Google Shape;4401;p48"/>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2" name="Google Shape;4402;p48"/>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3" name="Google Shape;4403;p48"/>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4" name="Google Shape;4404;p48"/>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5" name="Google Shape;4405;p48"/>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06" name="Google Shape;4406;p48"/>
            <p:cNvGrpSpPr/>
            <p:nvPr/>
          </p:nvGrpSpPr>
          <p:grpSpPr>
            <a:xfrm>
              <a:off x="3213031" y="4002823"/>
              <a:ext cx="664504" cy="467011"/>
              <a:chOff x="4994131" y="4819173"/>
              <a:chExt cx="664504" cy="467011"/>
            </a:xfrm>
          </p:grpSpPr>
          <p:sp>
            <p:nvSpPr>
              <p:cNvPr id="4407" name="Google Shape;4407;p48"/>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8" name="Google Shape;4408;p48"/>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9" name="Google Shape;4409;p48"/>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0" name="Google Shape;4410;p48"/>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1" name="Google Shape;4411;p48"/>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2" name="Google Shape;4412;p48"/>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3" name="Google Shape;4413;p48"/>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4" name="Google Shape;4414;p48"/>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5" name="Google Shape;4415;p48"/>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6" name="Google Shape;4416;p48"/>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7" name="Google Shape;4417;p48"/>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8" name="Google Shape;4418;p48"/>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9" name="Google Shape;4419;p48"/>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0" name="Google Shape;4420;p48"/>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1" name="Google Shape;4421;p48"/>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2" name="Google Shape;4422;p48"/>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23" name="Google Shape;4423;p48"/>
            <p:cNvGrpSpPr/>
            <p:nvPr/>
          </p:nvGrpSpPr>
          <p:grpSpPr>
            <a:xfrm>
              <a:off x="3192597" y="3904144"/>
              <a:ext cx="664599" cy="467011"/>
              <a:chOff x="4973697" y="4720494"/>
              <a:chExt cx="664599" cy="467011"/>
            </a:xfrm>
          </p:grpSpPr>
          <p:sp>
            <p:nvSpPr>
              <p:cNvPr id="4424" name="Google Shape;4424;p48"/>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5" name="Google Shape;4425;p48"/>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6" name="Google Shape;4426;p48"/>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7" name="Google Shape;4427;p48"/>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8" name="Google Shape;4428;p48"/>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9" name="Google Shape;4429;p48"/>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0" name="Google Shape;4430;p48"/>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1" name="Google Shape;4431;p48"/>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2" name="Google Shape;4432;p48"/>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3" name="Google Shape;4433;p48"/>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4" name="Google Shape;4434;p48"/>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5" name="Google Shape;4435;p48"/>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6" name="Google Shape;4436;p48"/>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7" name="Google Shape;4437;p48"/>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8" name="Google Shape;4438;p48"/>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9" name="Google Shape;4439;p48"/>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40" name="Google Shape;4440;p48"/>
            <p:cNvGrpSpPr/>
            <p:nvPr/>
          </p:nvGrpSpPr>
          <p:grpSpPr>
            <a:xfrm>
              <a:off x="3220919" y="3808894"/>
              <a:ext cx="664504" cy="467011"/>
              <a:chOff x="5002019" y="4625244"/>
              <a:chExt cx="664504" cy="467011"/>
            </a:xfrm>
          </p:grpSpPr>
          <p:sp>
            <p:nvSpPr>
              <p:cNvPr id="4441" name="Google Shape;4441;p48"/>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2" name="Google Shape;4442;p48"/>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3" name="Google Shape;4443;p48"/>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4" name="Google Shape;4444;p48"/>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5" name="Google Shape;4445;p48"/>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6" name="Google Shape;4446;p48"/>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7" name="Google Shape;4447;p48"/>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8" name="Google Shape;4448;p48"/>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9" name="Google Shape;4449;p48"/>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0" name="Google Shape;4450;p48"/>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1" name="Google Shape;4451;p48"/>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2" name="Google Shape;4452;p48"/>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3" name="Google Shape;4453;p48"/>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4" name="Google Shape;4454;p48"/>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5" name="Google Shape;4455;p48"/>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6" name="Google Shape;4456;p48"/>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57" name="Google Shape;4457;p48"/>
            <p:cNvGrpSpPr/>
            <p:nvPr/>
          </p:nvGrpSpPr>
          <p:grpSpPr>
            <a:xfrm>
              <a:off x="3200486" y="3710215"/>
              <a:ext cx="664598" cy="467011"/>
              <a:chOff x="4981586" y="4526565"/>
              <a:chExt cx="664598" cy="467011"/>
            </a:xfrm>
          </p:grpSpPr>
          <p:sp>
            <p:nvSpPr>
              <p:cNvPr id="4458" name="Google Shape;4458;p48"/>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9" name="Google Shape;4459;p48"/>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0" name="Google Shape;4460;p48"/>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1" name="Google Shape;4461;p48"/>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2" name="Google Shape;4462;p48"/>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3" name="Google Shape;4463;p48"/>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4" name="Google Shape;4464;p48"/>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5" name="Google Shape;4465;p48"/>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6" name="Google Shape;4466;p48"/>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7" name="Google Shape;4467;p48"/>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8" name="Google Shape;4468;p48"/>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9" name="Google Shape;4469;p48"/>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0" name="Google Shape;4470;p48"/>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1" name="Google Shape;4471;p48"/>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2" name="Google Shape;4472;p48"/>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3" name="Google Shape;4473;p48"/>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74" name="Google Shape;4474;p48"/>
            <p:cNvGrpSpPr/>
            <p:nvPr/>
          </p:nvGrpSpPr>
          <p:grpSpPr>
            <a:xfrm>
              <a:off x="2181300" y="4477454"/>
              <a:ext cx="746806" cy="516445"/>
              <a:chOff x="3962400" y="5293804"/>
              <a:chExt cx="746806" cy="516445"/>
            </a:xfrm>
          </p:grpSpPr>
          <p:sp>
            <p:nvSpPr>
              <p:cNvPr id="4475" name="Google Shape;4475;p48"/>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6" name="Google Shape;4476;p48"/>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7" name="Google Shape;4477;p48"/>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8" name="Google Shape;4478;p48"/>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9" name="Google Shape;4479;p48"/>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0" name="Google Shape;4480;p48"/>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1" name="Google Shape;4481;p48"/>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2" name="Google Shape;4482;p48"/>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3" name="Google Shape;4483;p48"/>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4" name="Google Shape;4484;p48"/>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5" name="Google Shape;4485;p48"/>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6" name="Google Shape;4486;p48"/>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7" name="Google Shape;4487;p48"/>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8" name="Google Shape;4488;p48"/>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9" name="Google Shape;4489;p48"/>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0" name="Google Shape;4490;p48"/>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1" name="Google Shape;4491;p48"/>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92" name="Google Shape;4492;p48"/>
            <p:cNvGrpSpPr/>
            <p:nvPr/>
          </p:nvGrpSpPr>
          <p:grpSpPr>
            <a:xfrm>
              <a:off x="2290688" y="4374965"/>
              <a:ext cx="664599" cy="467010"/>
              <a:chOff x="4071788" y="5191315"/>
              <a:chExt cx="664599" cy="467010"/>
            </a:xfrm>
          </p:grpSpPr>
          <p:sp>
            <p:nvSpPr>
              <p:cNvPr id="4493" name="Google Shape;4493;p48"/>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4" name="Google Shape;4494;p48"/>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5" name="Google Shape;4495;p48"/>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6" name="Google Shape;4496;p48"/>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7" name="Google Shape;4497;p48"/>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8" name="Google Shape;4498;p48"/>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9" name="Google Shape;4499;p48"/>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0" name="Google Shape;4500;p48"/>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1" name="Google Shape;4501;p48"/>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2" name="Google Shape;4502;p48"/>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3" name="Google Shape;4503;p48"/>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4" name="Google Shape;4504;p48"/>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5" name="Google Shape;4505;p48"/>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6" name="Google Shape;4506;p48"/>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7" name="Google Shape;4507;p48"/>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8" name="Google Shape;4508;p48"/>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09" name="Google Shape;4509;p48"/>
            <p:cNvGrpSpPr/>
            <p:nvPr/>
          </p:nvGrpSpPr>
          <p:grpSpPr>
            <a:xfrm>
              <a:off x="3915836" y="4477454"/>
              <a:ext cx="746806" cy="516445"/>
              <a:chOff x="5696936" y="5293804"/>
              <a:chExt cx="746806" cy="516445"/>
            </a:xfrm>
          </p:grpSpPr>
          <p:sp>
            <p:nvSpPr>
              <p:cNvPr id="4510" name="Google Shape;4510;p48"/>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1" name="Google Shape;4511;p48"/>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2" name="Google Shape;4512;p48"/>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3" name="Google Shape;4513;p48"/>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4" name="Google Shape;4514;p48"/>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5" name="Google Shape;4515;p48"/>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6" name="Google Shape;4516;p48"/>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7" name="Google Shape;4517;p48"/>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8" name="Google Shape;4518;p48"/>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9" name="Google Shape;4519;p48"/>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0" name="Google Shape;4520;p48"/>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1" name="Google Shape;4521;p48"/>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2" name="Google Shape;4522;p48"/>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3" name="Google Shape;4523;p48"/>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4" name="Google Shape;4524;p48"/>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5" name="Google Shape;4525;p48"/>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6" name="Google Shape;4526;p48"/>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27" name="Google Shape;4527;p48"/>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8" name="Google Shape;4528;p48"/>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9" name="Google Shape;4529;p48"/>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0" name="Google Shape;4530;p48"/>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1" name="Google Shape;4531;p48"/>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2" name="Google Shape;4532;p48"/>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3" name="Google Shape;4533;p48"/>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4" name="Google Shape;4534;p48"/>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5" name="Google Shape;4535;p48"/>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6" name="Google Shape;4536;p48"/>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7" name="Google Shape;4537;p48"/>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8" name="Google Shape;4538;p48"/>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9" name="Google Shape;4539;p48"/>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0" name="Google Shape;4540;p48"/>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1" name="Google Shape;4541;p48"/>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2" name="Google Shape;4542;p48"/>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3" name="Google Shape;4543;p48"/>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4" name="Google Shape;4544;p48"/>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5" name="Google Shape;4545;p48"/>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6" name="Google Shape;4546;p48"/>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7" name="Google Shape;4547;p48"/>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8" name="Google Shape;4548;p48"/>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9" name="Google Shape;4549;p48"/>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0" name="Google Shape;4550;p48"/>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1" name="Google Shape;4551;p48"/>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2" name="Google Shape;4552;p48"/>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3" name="Google Shape;4553;p48"/>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4" name="Google Shape;4554;p48"/>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5" name="Google Shape;4555;p48"/>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6" name="Google Shape;4556;p48"/>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57" name="Google Shape;4557;p48"/>
          <p:cNvGrpSpPr/>
          <p:nvPr/>
        </p:nvGrpSpPr>
        <p:grpSpPr>
          <a:xfrm>
            <a:off x="7353972" y="2937150"/>
            <a:ext cx="1412160" cy="1611152"/>
            <a:chOff x="2602525" y="317054"/>
            <a:chExt cx="4174283" cy="4762495"/>
          </a:xfrm>
        </p:grpSpPr>
        <p:sp>
          <p:nvSpPr>
            <p:cNvPr id="4558" name="Google Shape;4558;p48"/>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9" name="Google Shape;4559;p48"/>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0" name="Google Shape;4560;p48"/>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1" name="Google Shape;4561;p48"/>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2" name="Google Shape;4562;p48"/>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3" name="Google Shape;4563;p48"/>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4" name="Google Shape;4564;p48"/>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5" name="Google Shape;4565;p48"/>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6" name="Google Shape;4566;p48"/>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7" name="Google Shape;4567;p48"/>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8" name="Google Shape;4568;p48"/>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9" name="Google Shape;4569;p48"/>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0" name="Google Shape;4570;p48"/>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1" name="Google Shape;4571;p48"/>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2" name="Google Shape;4572;p48"/>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3" name="Google Shape;4573;p48"/>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4" name="Google Shape;4574;p48"/>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5" name="Google Shape;4575;p48"/>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6" name="Google Shape;4576;p48"/>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7" name="Google Shape;4577;p48"/>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8" name="Google Shape;4578;p48"/>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9" name="Google Shape;4579;p48"/>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0" name="Google Shape;4580;p48"/>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1" name="Google Shape;4581;p48"/>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2" name="Google Shape;4582;p48"/>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3" name="Google Shape;4583;p48"/>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4" name="Google Shape;4584;p48"/>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5" name="Google Shape;4585;p48"/>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6" name="Google Shape;4586;p48"/>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7" name="Google Shape;4587;p48"/>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8" name="Google Shape;4588;p48"/>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9" name="Google Shape;4589;p48"/>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0" name="Google Shape;4590;p48"/>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1" name="Google Shape;4591;p48"/>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2" name="Google Shape;4592;p48"/>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3" name="Google Shape;4593;p48"/>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4" name="Google Shape;4594;p48"/>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5" name="Google Shape;4595;p48"/>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6" name="Google Shape;4596;p48"/>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7" name="Google Shape;4597;p48"/>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8" name="Google Shape;4598;p48"/>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9" name="Google Shape;4599;p48"/>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0" name="Google Shape;4600;p4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1" name="Google Shape;4601;p4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2" name="Google Shape;4602;p48"/>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3" name="Google Shape;4603;p48"/>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4" name="Google Shape;4604;p48"/>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5" name="Google Shape;4605;p48"/>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6" name="Google Shape;4606;p48"/>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7" name="Google Shape;4607;p48"/>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8" name="Google Shape;4608;p48"/>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9" name="Google Shape;4609;p48"/>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0" name="Google Shape;4610;p48"/>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1" name="Google Shape;4611;p48"/>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2" name="Google Shape;4612;p48"/>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3" name="Google Shape;4613;p48"/>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4" name="Google Shape;4614;p48"/>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15" name="Google Shape;4615;p48"/>
            <p:cNvGrpSpPr/>
            <p:nvPr/>
          </p:nvGrpSpPr>
          <p:grpSpPr>
            <a:xfrm>
              <a:off x="2941619" y="3895613"/>
              <a:ext cx="483621" cy="510995"/>
              <a:chOff x="4345944" y="4626313"/>
              <a:chExt cx="483621" cy="510995"/>
            </a:xfrm>
          </p:grpSpPr>
          <p:grpSp>
            <p:nvGrpSpPr>
              <p:cNvPr id="4616" name="Google Shape;4616;p48"/>
              <p:cNvGrpSpPr/>
              <p:nvPr/>
            </p:nvGrpSpPr>
            <p:grpSpPr>
              <a:xfrm>
                <a:off x="4345944" y="4852987"/>
                <a:ext cx="474200" cy="284321"/>
                <a:chOff x="4345944" y="4852987"/>
                <a:chExt cx="474200" cy="284321"/>
              </a:xfrm>
            </p:grpSpPr>
            <p:sp>
              <p:nvSpPr>
                <p:cNvPr id="4617" name="Google Shape;4617;p48"/>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8" name="Google Shape;4618;p48"/>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9" name="Google Shape;4619;p48"/>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20" name="Google Shape;4620;p48"/>
                <p:cNvGrpSpPr/>
                <p:nvPr/>
              </p:nvGrpSpPr>
              <p:grpSpPr>
                <a:xfrm>
                  <a:off x="4457040" y="4985575"/>
                  <a:ext cx="133724" cy="77247"/>
                  <a:chOff x="4457040" y="4985575"/>
                  <a:chExt cx="133724" cy="77247"/>
                </a:xfrm>
              </p:grpSpPr>
              <p:sp>
                <p:nvSpPr>
                  <p:cNvPr id="4621" name="Google Shape;4621;p48"/>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2" name="Google Shape;4622;p48"/>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23" name="Google Shape;4623;p48"/>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4" name="Google Shape;4624;p48"/>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5" name="Google Shape;4625;p48"/>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6" name="Google Shape;4626;p48"/>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7" name="Google Shape;4627;p48"/>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8" name="Google Shape;4628;p48"/>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9" name="Google Shape;4629;p48"/>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0" name="Google Shape;4630;p48"/>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1" name="Google Shape;4631;p48"/>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2" name="Google Shape;4632;p48"/>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3" name="Google Shape;4633;p48"/>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4" name="Google Shape;4634;p48"/>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5" name="Google Shape;4635;p48"/>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6" name="Google Shape;4636;p48"/>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7" name="Google Shape;4637;p48"/>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8" name="Google Shape;4638;p48"/>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9" name="Google Shape;4639;p48"/>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0" name="Google Shape;4640;p48"/>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1" name="Google Shape;4641;p48"/>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2" name="Google Shape;4642;p48"/>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3" name="Google Shape;4643;p48"/>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4" name="Google Shape;4644;p48"/>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5" name="Google Shape;4645;p48"/>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6" name="Google Shape;4646;p48"/>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7" name="Google Shape;4647;p48"/>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8" name="Google Shape;4648;p48"/>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9" name="Google Shape;4649;p48"/>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0" name="Google Shape;4650;p48"/>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1" name="Google Shape;4651;p48"/>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2" name="Google Shape;4652;p48"/>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3" name="Google Shape;4653;p48"/>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4" name="Google Shape;4654;p48"/>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5" name="Google Shape;4655;p48"/>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6" name="Google Shape;4656;p48"/>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7" name="Google Shape;4657;p48"/>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8" name="Google Shape;4658;p48"/>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9" name="Google Shape;4659;p48"/>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0" name="Google Shape;4660;p48"/>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1" name="Google Shape;4661;p48"/>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2" name="Google Shape;4662;p48"/>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3" name="Google Shape;4663;p48"/>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4" name="Google Shape;4664;p48"/>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5" name="Google Shape;4665;p48"/>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6" name="Google Shape;4666;p48"/>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7" name="Google Shape;4667;p48"/>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8" name="Google Shape;4668;p48"/>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9" name="Google Shape;4669;p48"/>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0" name="Google Shape;4670;p48"/>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1" name="Google Shape;4671;p48"/>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2" name="Google Shape;4672;p48"/>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3" name="Google Shape;4673;p48"/>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4" name="Google Shape;4674;p48"/>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5" name="Google Shape;4675;p48"/>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6" name="Google Shape;4676;p48"/>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7" name="Google Shape;4677;p48"/>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8" name="Google Shape;4678;p48"/>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9" name="Google Shape;4679;p48"/>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0" name="Google Shape;4680;p48"/>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1" name="Google Shape;4681;p48"/>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2" name="Google Shape;4682;p48"/>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3" name="Google Shape;4683;p48"/>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4" name="Google Shape;4684;p48"/>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5" name="Google Shape;4685;p48"/>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6" name="Google Shape;4686;p48"/>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87" name="Google Shape;4687;p48"/>
              <p:cNvGrpSpPr/>
              <p:nvPr/>
            </p:nvGrpSpPr>
            <p:grpSpPr>
              <a:xfrm>
                <a:off x="4543079" y="4626313"/>
                <a:ext cx="286486" cy="386884"/>
                <a:chOff x="4543079" y="4626313"/>
                <a:chExt cx="286486" cy="386884"/>
              </a:xfrm>
            </p:grpSpPr>
            <p:grpSp>
              <p:nvGrpSpPr>
                <p:cNvPr id="4688" name="Google Shape;4688;p48"/>
                <p:cNvGrpSpPr/>
                <p:nvPr/>
              </p:nvGrpSpPr>
              <p:grpSpPr>
                <a:xfrm>
                  <a:off x="4543079" y="4626313"/>
                  <a:ext cx="286486" cy="386884"/>
                  <a:chOff x="4543079" y="4626313"/>
                  <a:chExt cx="286486" cy="386884"/>
                </a:xfrm>
              </p:grpSpPr>
              <p:sp>
                <p:nvSpPr>
                  <p:cNvPr id="4689" name="Google Shape;4689;p48"/>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0" name="Google Shape;4690;p48"/>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1" name="Google Shape;4691;p4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2" name="Google Shape;4692;p4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3" name="Google Shape;4693;p48"/>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94" name="Google Shape;4694;p48"/>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5" name="Google Shape;4695;p48"/>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6" name="Google Shape;4696;p48"/>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697" name="Google Shape;4697;p48"/>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8" name="Google Shape;4698;p48"/>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9" name="Google Shape;4699;p48"/>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0" name="Google Shape;4700;p48"/>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1" name="Google Shape;4701;p48"/>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2" name="Google Shape;4702;p48"/>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03" name="Google Shape;4703;p48"/>
          <p:cNvSpPr txBox="1">
            <a:spLocks noGrp="1"/>
          </p:cNvSpPr>
          <p:nvPr>
            <p:ph type="title"/>
          </p:nvPr>
        </p:nvSpPr>
        <p:spPr>
          <a:xfrm>
            <a:off x="381000" y="624650"/>
            <a:ext cx="1562100" cy="46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a:t>Extra resources</a:t>
            </a:r>
            <a:endParaRPr sz="2400"/>
          </a:p>
        </p:txBody>
      </p:sp>
      <p:sp>
        <p:nvSpPr>
          <p:cNvPr id="4704" name="Google Shape;4704;p48"/>
          <p:cNvSpPr txBox="1"/>
          <p:nvPr/>
        </p:nvSpPr>
        <p:spPr>
          <a:xfrm>
            <a:off x="381000" y="1466850"/>
            <a:ext cx="1782600" cy="3057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a:latin typeface="Barlow Light"/>
                <a:ea typeface="Barlow Light"/>
                <a:cs typeface="Barlow Light"/>
                <a:sym typeface="Barlow Light"/>
              </a:rPr>
              <a:t>Illustrations created by </a:t>
            </a:r>
            <a:r>
              <a:rPr lang="en" sz="1200" u="sng">
                <a:solidFill>
                  <a:schemeClr val="hlink"/>
                </a:solidFill>
                <a:latin typeface="Barlow Light"/>
                <a:ea typeface="Barlow Light"/>
                <a:cs typeface="Barlow Light"/>
                <a:sym typeface="Barlow Light"/>
                <a:hlinkClick r:id="rId3"/>
              </a:rPr>
              <a:t>Sergei Tikhonov</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0"/>
              </a:spcAft>
              <a:buNone/>
            </a:pPr>
            <a:r>
              <a:rPr lang="en" sz="1200">
                <a:latin typeface="Barlow Light"/>
                <a:ea typeface="Barlow Light"/>
                <a:cs typeface="Barlow Light"/>
                <a:sym typeface="Barlow Light"/>
              </a:rPr>
              <a:t>Free illustrations published under the MIT License. You can use them for personal and commercial projects, without the need to include attribution.</a:t>
            </a:r>
            <a:endParaRPr sz="1200">
              <a:latin typeface="Barlow Light"/>
              <a:ea typeface="Barlow Light"/>
              <a:cs typeface="Barlow Light"/>
              <a:sym typeface="Barlow Light"/>
            </a:endParaRPr>
          </a:p>
          <a:p>
            <a:pPr marL="0" lvl="0" indent="0" algn="l" rtl="0">
              <a:spcBef>
                <a:spcPts val="1000"/>
              </a:spcBef>
              <a:spcAft>
                <a:spcPts val="0"/>
              </a:spcAft>
              <a:buNone/>
            </a:pPr>
            <a:r>
              <a:rPr lang="en" sz="1200" u="sng">
                <a:solidFill>
                  <a:schemeClr val="hlink"/>
                </a:solidFill>
                <a:latin typeface="Barlow Light"/>
                <a:ea typeface="Barlow Light"/>
                <a:cs typeface="Barlow Light"/>
                <a:sym typeface="Barlow Light"/>
                <a:hlinkClick r:id="rId4"/>
              </a:rPr>
              <a:t>See license</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1000"/>
              </a:spcAft>
              <a:buNone/>
            </a:pPr>
            <a:endParaRPr sz="1200">
              <a:latin typeface="Barlow Light"/>
              <a:ea typeface="Barlow Light"/>
              <a:cs typeface="Barlow Light"/>
              <a:sym typeface="Barlow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Understanding the Industry</a:t>
            </a:r>
            <a:endParaRPr dirty="0"/>
          </a:p>
        </p:txBody>
      </p:sp>
      <p:sp>
        <p:nvSpPr>
          <p:cNvPr id="595" name="Google Shape;595;p17"/>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pt-BR" b="1" dirty="0"/>
              <a:t>1. Money </a:t>
            </a:r>
            <a:r>
              <a:rPr lang="pt-BR" b="1" dirty="0" err="1"/>
              <a:t>flow</a:t>
            </a:r>
            <a:r>
              <a:rPr lang="pt-BR" dirty="0"/>
              <a:t>, </a:t>
            </a:r>
            <a:r>
              <a:rPr lang="pt-BR" b="1" dirty="0" err="1"/>
              <a:t>Information</a:t>
            </a:r>
            <a:r>
              <a:rPr lang="pt-BR" b="1" dirty="0"/>
              <a:t> </a:t>
            </a:r>
            <a:r>
              <a:rPr lang="pt-BR" b="1" dirty="0" err="1"/>
              <a:t>flow</a:t>
            </a:r>
            <a:r>
              <a:rPr lang="pt-BR" b="1" dirty="0"/>
              <a:t> </a:t>
            </a:r>
            <a:r>
              <a:rPr lang="pt-BR" dirty="0" err="1"/>
              <a:t>and</a:t>
            </a:r>
            <a:r>
              <a:rPr lang="pt-BR" dirty="0"/>
              <a:t> </a:t>
            </a:r>
            <a:r>
              <a:rPr lang="pt-BR" dirty="0" err="1"/>
              <a:t>the</a:t>
            </a:r>
            <a:r>
              <a:rPr lang="pt-BR" dirty="0"/>
              <a:t> </a:t>
            </a:r>
            <a:r>
              <a:rPr lang="pt-BR" b="1" dirty="0"/>
              <a:t>role </a:t>
            </a:r>
            <a:r>
              <a:rPr lang="pt-BR" b="1" dirty="0" err="1"/>
              <a:t>of</a:t>
            </a:r>
            <a:r>
              <a:rPr lang="pt-BR" b="1" dirty="0"/>
              <a:t> </a:t>
            </a:r>
            <a:r>
              <a:rPr lang="pt-BR" b="1" dirty="0" err="1"/>
              <a:t>the</a:t>
            </a:r>
            <a:r>
              <a:rPr lang="pt-BR" b="1" dirty="0"/>
              <a:t> </a:t>
            </a:r>
            <a:r>
              <a:rPr lang="pt-BR" b="1" dirty="0" err="1"/>
              <a:t>main</a:t>
            </a:r>
            <a:r>
              <a:rPr lang="pt-BR" b="1" dirty="0"/>
              <a:t> players</a:t>
            </a:r>
            <a:r>
              <a:rPr lang="pt-BR" dirty="0"/>
              <a:t> in </a:t>
            </a:r>
            <a:r>
              <a:rPr lang="pt-BR" dirty="0" err="1"/>
              <a:t>the</a:t>
            </a:r>
            <a:r>
              <a:rPr lang="pt-BR" dirty="0"/>
              <a:t> </a:t>
            </a:r>
            <a:r>
              <a:rPr lang="pt-BR" dirty="0" err="1"/>
              <a:t>payment</a:t>
            </a:r>
            <a:r>
              <a:rPr lang="pt-BR" dirty="0"/>
              <a:t> </a:t>
            </a:r>
            <a:r>
              <a:rPr lang="pt-BR" dirty="0" err="1"/>
              <a:t>industry</a:t>
            </a:r>
            <a:r>
              <a:rPr lang="pt-BR" dirty="0"/>
              <a:t>;</a:t>
            </a:r>
            <a:br>
              <a:rPr lang="pt-BR" dirty="0"/>
            </a:br>
            <a:endParaRPr dirty="0"/>
          </a:p>
          <a:p>
            <a:pPr marL="457200" lvl="0" indent="-342900" algn="l" rtl="0">
              <a:spcBef>
                <a:spcPts val="0"/>
              </a:spcBef>
              <a:spcAft>
                <a:spcPts val="0"/>
              </a:spcAft>
              <a:buSzPts val="1800"/>
              <a:buChar char="▸"/>
            </a:pPr>
            <a:r>
              <a:rPr lang="en-US" b="1" dirty="0"/>
              <a:t>2.</a:t>
            </a:r>
            <a:r>
              <a:rPr lang="en-US" dirty="0"/>
              <a:t> Difference between </a:t>
            </a:r>
            <a:r>
              <a:rPr lang="en-US" b="1" dirty="0"/>
              <a:t>Acquirer</a:t>
            </a:r>
            <a:r>
              <a:rPr lang="en-US" dirty="0"/>
              <a:t>, </a:t>
            </a:r>
            <a:r>
              <a:rPr lang="en-US" b="1" dirty="0"/>
              <a:t>Sub-acquirer</a:t>
            </a:r>
            <a:r>
              <a:rPr lang="en-US" dirty="0"/>
              <a:t> and </a:t>
            </a:r>
            <a:r>
              <a:rPr lang="en-US" b="1" dirty="0"/>
              <a:t>Payment gateway</a:t>
            </a:r>
            <a:r>
              <a:rPr lang="en-US" dirty="0"/>
              <a:t>;</a:t>
            </a:r>
            <a:br>
              <a:rPr lang="en-US" dirty="0"/>
            </a:br>
            <a:endParaRPr lang="en-US" dirty="0"/>
          </a:p>
          <a:p>
            <a:pPr marL="457200" lvl="0" indent="-342900" algn="l" rtl="0">
              <a:spcBef>
                <a:spcPts val="0"/>
              </a:spcBef>
              <a:spcAft>
                <a:spcPts val="0"/>
              </a:spcAft>
              <a:buSzPts val="1800"/>
              <a:buChar char="▸"/>
            </a:pPr>
            <a:r>
              <a:rPr lang="en-US" b="1" dirty="0"/>
              <a:t>3. Chargeback</a:t>
            </a:r>
            <a:r>
              <a:rPr lang="en-US" dirty="0"/>
              <a:t> vs. </a:t>
            </a:r>
            <a:r>
              <a:rPr lang="en-US" b="1" dirty="0"/>
              <a:t>Cancellation</a:t>
            </a:r>
            <a:r>
              <a:rPr lang="en-US" dirty="0"/>
              <a:t>;</a:t>
            </a:r>
            <a:br>
              <a:rPr lang="en-US" dirty="0"/>
            </a:br>
            <a:endParaRPr lang="en-US" dirty="0"/>
          </a:p>
          <a:p>
            <a:pPr marL="457200" lvl="0" indent="-342900" algn="l" rtl="0">
              <a:spcBef>
                <a:spcPts val="0"/>
              </a:spcBef>
              <a:spcAft>
                <a:spcPts val="0"/>
              </a:spcAft>
              <a:buSzPts val="1800"/>
              <a:buChar char="▸"/>
            </a:pPr>
            <a:r>
              <a:rPr lang="en-US" b="1" dirty="0"/>
              <a:t>4. </a:t>
            </a:r>
            <a:r>
              <a:rPr lang="en-US" dirty="0"/>
              <a:t>Connection with </a:t>
            </a:r>
            <a:r>
              <a:rPr lang="en-US" b="1" dirty="0"/>
              <a:t>fraud in the acquiring world</a:t>
            </a:r>
            <a:r>
              <a:rPr lang="en-US" dirty="0"/>
              <a:t>.</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145" name="Google Shape;3680;p47">
            <a:extLst>
              <a:ext uri="{FF2B5EF4-FFF2-40B4-BE49-F238E27FC236}">
                <a16:creationId xmlns:a16="http://schemas.microsoft.com/office/drawing/2014/main" id="{EEDFE903-88A1-4B3D-B782-407C1D91A9BE}"/>
              </a:ext>
            </a:extLst>
          </p:cNvPr>
          <p:cNvGrpSpPr/>
          <p:nvPr/>
        </p:nvGrpSpPr>
        <p:grpSpPr>
          <a:xfrm>
            <a:off x="6407728" y="1752288"/>
            <a:ext cx="2579038" cy="2884362"/>
            <a:chOff x="2533225" y="322726"/>
            <a:chExt cx="4077549" cy="4762523"/>
          </a:xfrm>
        </p:grpSpPr>
        <p:sp>
          <p:nvSpPr>
            <p:cNvPr id="146" name="Google Shape;3681;p47">
              <a:extLst>
                <a:ext uri="{FF2B5EF4-FFF2-40B4-BE49-F238E27FC236}">
                  <a16:creationId xmlns:a16="http://schemas.microsoft.com/office/drawing/2014/main" id="{02C12CAF-82F9-4641-A748-E5DE87244B1A}"/>
                </a:ext>
              </a:extLst>
            </p:cNvPr>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682;p47">
              <a:extLst>
                <a:ext uri="{FF2B5EF4-FFF2-40B4-BE49-F238E27FC236}">
                  <a16:creationId xmlns:a16="http://schemas.microsoft.com/office/drawing/2014/main" id="{0D67AAE8-ED1B-40B8-B618-23B40414647A}"/>
                </a:ext>
              </a:extLst>
            </p:cNvPr>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683;p47">
              <a:extLst>
                <a:ext uri="{FF2B5EF4-FFF2-40B4-BE49-F238E27FC236}">
                  <a16:creationId xmlns:a16="http://schemas.microsoft.com/office/drawing/2014/main" id="{6B56B554-9FB7-457E-981D-7F1392733CA1}"/>
                </a:ext>
              </a:extLst>
            </p:cNvPr>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3684;p47">
              <a:extLst>
                <a:ext uri="{FF2B5EF4-FFF2-40B4-BE49-F238E27FC236}">
                  <a16:creationId xmlns:a16="http://schemas.microsoft.com/office/drawing/2014/main" id="{4F2E0557-F7D9-4D2C-9C20-CBE4B82C81D7}"/>
                </a:ext>
              </a:extLst>
            </p:cNvPr>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3685;p47">
              <a:extLst>
                <a:ext uri="{FF2B5EF4-FFF2-40B4-BE49-F238E27FC236}">
                  <a16:creationId xmlns:a16="http://schemas.microsoft.com/office/drawing/2014/main" id="{C9712018-12EB-4D0D-ADE1-3BED980BBBC6}"/>
                </a:ext>
              </a:extLst>
            </p:cNvPr>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3686;p47">
              <a:extLst>
                <a:ext uri="{FF2B5EF4-FFF2-40B4-BE49-F238E27FC236}">
                  <a16:creationId xmlns:a16="http://schemas.microsoft.com/office/drawing/2014/main" id="{BE6EB08E-B202-4863-9182-FD7CC94148B9}"/>
                </a:ext>
              </a:extLst>
            </p:cNvPr>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3687;p47">
              <a:extLst>
                <a:ext uri="{FF2B5EF4-FFF2-40B4-BE49-F238E27FC236}">
                  <a16:creationId xmlns:a16="http://schemas.microsoft.com/office/drawing/2014/main" id="{325F82DB-9226-4E79-AAC8-08314C74E739}"/>
                </a:ext>
              </a:extLst>
            </p:cNvPr>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688;p47">
              <a:extLst>
                <a:ext uri="{FF2B5EF4-FFF2-40B4-BE49-F238E27FC236}">
                  <a16:creationId xmlns:a16="http://schemas.microsoft.com/office/drawing/2014/main" id="{EF2BA8D6-A9FB-4043-81F5-D5170C76E650}"/>
                </a:ext>
              </a:extLst>
            </p:cNvPr>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689;p47">
              <a:extLst>
                <a:ext uri="{FF2B5EF4-FFF2-40B4-BE49-F238E27FC236}">
                  <a16:creationId xmlns:a16="http://schemas.microsoft.com/office/drawing/2014/main" id="{75C3B8B6-156C-4382-AA5E-FFF381A2923E}"/>
                </a:ext>
              </a:extLst>
            </p:cNvPr>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690;p47">
              <a:extLst>
                <a:ext uri="{FF2B5EF4-FFF2-40B4-BE49-F238E27FC236}">
                  <a16:creationId xmlns:a16="http://schemas.microsoft.com/office/drawing/2014/main" id="{A835D6B3-CF92-4C6E-BAA8-6D5BD4A121C9}"/>
                </a:ext>
              </a:extLst>
            </p:cNvPr>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691;p47">
              <a:extLst>
                <a:ext uri="{FF2B5EF4-FFF2-40B4-BE49-F238E27FC236}">
                  <a16:creationId xmlns:a16="http://schemas.microsoft.com/office/drawing/2014/main" id="{F97C52DE-75DF-45B8-951C-7A83DBB13784}"/>
                </a:ext>
              </a:extLst>
            </p:cNvPr>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692;p47">
              <a:extLst>
                <a:ext uri="{FF2B5EF4-FFF2-40B4-BE49-F238E27FC236}">
                  <a16:creationId xmlns:a16="http://schemas.microsoft.com/office/drawing/2014/main" id="{FDB87F69-5E9A-41B6-A616-2A8EFCCDCB8B}"/>
                </a:ext>
              </a:extLst>
            </p:cNvPr>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693;p47">
              <a:extLst>
                <a:ext uri="{FF2B5EF4-FFF2-40B4-BE49-F238E27FC236}">
                  <a16:creationId xmlns:a16="http://schemas.microsoft.com/office/drawing/2014/main" id="{C01DEBC0-7010-4C63-B686-EB22BDA9C6D0}"/>
                </a:ext>
              </a:extLst>
            </p:cNvPr>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694;p47">
              <a:extLst>
                <a:ext uri="{FF2B5EF4-FFF2-40B4-BE49-F238E27FC236}">
                  <a16:creationId xmlns:a16="http://schemas.microsoft.com/office/drawing/2014/main" id="{DEE532C5-16B8-45CE-9CCA-321D15A5941E}"/>
                </a:ext>
              </a:extLst>
            </p:cNvPr>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695;p47">
              <a:extLst>
                <a:ext uri="{FF2B5EF4-FFF2-40B4-BE49-F238E27FC236}">
                  <a16:creationId xmlns:a16="http://schemas.microsoft.com/office/drawing/2014/main" id="{B87FE39B-F3B3-43B2-A999-74F854E4007D}"/>
                </a:ext>
              </a:extLst>
            </p:cNvPr>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696;p47">
              <a:extLst>
                <a:ext uri="{FF2B5EF4-FFF2-40B4-BE49-F238E27FC236}">
                  <a16:creationId xmlns:a16="http://schemas.microsoft.com/office/drawing/2014/main" id="{9EE96DF6-FB14-46F5-BD2B-D83548C6E036}"/>
                </a:ext>
              </a:extLst>
            </p:cNvPr>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697;p47">
              <a:extLst>
                <a:ext uri="{FF2B5EF4-FFF2-40B4-BE49-F238E27FC236}">
                  <a16:creationId xmlns:a16="http://schemas.microsoft.com/office/drawing/2014/main" id="{C23AFB45-2D1A-4377-B1DC-E8845CBAC9FF}"/>
                </a:ext>
              </a:extLst>
            </p:cNvPr>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698;p47">
              <a:extLst>
                <a:ext uri="{FF2B5EF4-FFF2-40B4-BE49-F238E27FC236}">
                  <a16:creationId xmlns:a16="http://schemas.microsoft.com/office/drawing/2014/main" id="{D5464439-2AB1-4AEA-A5CC-06C793CD8435}"/>
                </a:ext>
              </a:extLst>
            </p:cNvPr>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699;p47">
              <a:extLst>
                <a:ext uri="{FF2B5EF4-FFF2-40B4-BE49-F238E27FC236}">
                  <a16:creationId xmlns:a16="http://schemas.microsoft.com/office/drawing/2014/main" id="{3376279F-B9F4-432B-ABA4-926209435377}"/>
                </a:ext>
              </a:extLst>
            </p:cNvPr>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700;p47">
              <a:extLst>
                <a:ext uri="{FF2B5EF4-FFF2-40B4-BE49-F238E27FC236}">
                  <a16:creationId xmlns:a16="http://schemas.microsoft.com/office/drawing/2014/main" id="{435A40B9-C800-4019-9FB8-3A431977402B}"/>
                </a:ext>
              </a:extLst>
            </p:cNvPr>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701;p47">
              <a:extLst>
                <a:ext uri="{FF2B5EF4-FFF2-40B4-BE49-F238E27FC236}">
                  <a16:creationId xmlns:a16="http://schemas.microsoft.com/office/drawing/2014/main" id="{D0893591-6225-4167-A34B-AACBBD7E2D7C}"/>
                </a:ext>
              </a:extLst>
            </p:cNvPr>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702;p47">
              <a:extLst>
                <a:ext uri="{FF2B5EF4-FFF2-40B4-BE49-F238E27FC236}">
                  <a16:creationId xmlns:a16="http://schemas.microsoft.com/office/drawing/2014/main" id="{8AAEBE94-6920-42A8-93B3-8AA370569079}"/>
                </a:ext>
              </a:extLst>
            </p:cNvPr>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703;p47">
              <a:extLst>
                <a:ext uri="{FF2B5EF4-FFF2-40B4-BE49-F238E27FC236}">
                  <a16:creationId xmlns:a16="http://schemas.microsoft.com/office/drawing/2014/main" id="{CB0E9855-F317-4005-A442-99657810DBB1}"/>
                </a:ext>
              </a:extLst>
            </p:cNvPr>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704;p47">
              <a:extLst>
                <a:ext uri="{FF2B5EF4-FFF2-40B4-BE49-F238E27FC236}">
                  <a16:creationId xmlns:a16="http://schemas.microsoft.com/office/drawing/2014/main" id="{3D339A8A-A8AB-4CA8-B96D-FCEBD1AD33FB}"/>
                </a:ext>
              </a:extLst>
            </p:cNvPr>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705;p47">
              <a:extLst>
                <a:ext uri="{FF2B5EF4-FFF2-40B4-BE49-F238E27FC236}">
                  <a16:creationId xmlns:a16="http://schemas.microsoft.com/office/drawing/2014/main" id="{292C43E0-C72C-42C9-98CD-5E90E83552A2}"/>
                </a:ext>
              </a:extLst>
            </p:cNvPr>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706;p47">
              <a:extLst>
                <a:ext uri="{FF2B5EF4-FFF2-40B4-BE49-F238E27FC236}">
                  <a16:creationId xmlns:a16="http://schemas.microsoft.com/office/drawing/2014/main" id="{966C41F9-CAAA-44D5-A9B8-9D6FA39ACA96}"/>
                </a:ext>
              </a:extLst>
            </p:cNvPr>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707;p47">
              <a:extLst>
                <a:ext uri="{FF2B5EF4-FFF2-40B4-BE49-F238E27FC236}">
                  <a16:creationId xmlns:a16="http://schemas.microsoft.com/office/drawing/2014/main" id="{99EDAE78-8D90-44B1-8E55-90542F4224B0}"/>
                </a:ext>
              </a:extLst>
            </p:cNvPr>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708;p47">
              <a:extLst>
                <a:ext uri="{FF2B5EF4-FFF2-40B4-BE49-F238E27FC236}">
                  <a16:creationId xmlns:a16="http://schemas.microsoft.com/office/drawing/2014/main" id="{50DDF982-B61F-4820-AEAF-819878DC4689}"/>
                </a:ext>
              </a:extLst>
            </p:cNvPr>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709;p47">
              <a:extLst>
                <a:ext uri="{FF2B5EF4-FFF2-40B4-BE49-F238E27FC236}">
                  <a16:creationId xmlns:a16="http://schemas.microsoft.com/office/drawing/2014/main" id="{AC66C57F-AC21-4B61-AEA0-493D40C427AE}"/>
                </a:ext>
              </a:extLst>
            </p:cNvPr>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710;p47">
              <a:extLst>
                <a:ext uri="{FF2B5EF4-FFF2-40B4-BE49-F238E27FC236}">
                  <a16:creationId xmlns:a16="http://schemas.microsoft.com/office/drawing/2014/main" id="{DB02DCA6-797A-4FAD-9C8E-696179F52473}"/>
                </a:ext>
              </a:extLst>
            </p:cNvPr>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711;p47">
              <a:extLst>
                <a:ext uri="{FF2B5EF4-FFF2-40B4-BE49-F238E27FC236}">
                  <a16:creationId xmlns:a16="http://schemas.microsoft.com/office/drawing/2014/main" id="{EE85DB9E-FAA0-4170-90F8-69DCE4E10D99}"/>
                </a:ext>
              </a:extLst>
            </p:cNvPr>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712;p47">
              <a:extLst>
                <a:ext uri="{FF2B5EF4-FFF2-40B4-BE49-F238E27FC236}">
                  <a16:creationId xmlns:a16="http://schemas.microsoft.com/office/drawing/2014/main" id="{3F729FE0-0E75-4CF2-8F36-B61F78A9041F}"/>
                </a:ext>
              </a:extLst>
            </p:cNvPr>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713;p47">
              <a:extLst>
                <a:ext uri="{FF2B5EF4-FFF2-40B4-BE49-F238E27FC236}">
                  <a16:creationId xmlns:a16="http://schemas.microsoft.com/office/drawing/2014/main" id="{C9B705AC-18B1-4E0D-9895-00FB6B76FA98}"/>
                </a:ext>
              </a:extLst>
            </p:cNvPr>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714;p47">
              <a:extLst>
                <a:ext uri="{FF2B5EF4-FFF2-40B4-BE49-F238E27FC236}">
                  <a16:creationId xmlns:a16="http://schemas.microsoft.com/office/drawing/2014/main" id="{3A5B3420-3361-476B-A2B5-4A1465023B58}"/>
                </a:ext>
              </a:extLst>
            </p:cNvPr>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715;p47">
              <a:extLst>
                <a:ext uri="{FF2B5EF4-FFF2-40B4-BE49-F238E27FC236}">
                  <a16:creationId xmlns:a16="http://schemas.microsoft.com/office/drawing/2014/main" id="{E0A769F1-8D69-4840-829C-1FE5B8FAF8EE}"/>
                </a:ext>
              </a:extLst>
            </p:cNvPr>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716;p47">
              <a:extLst>
                <a:ext uri="{FF2B5EF4-FFF2-40B4-BE49-F238E27FC236}">
                  <a16:creationId xmlns:a16="http://schemas.microsoft.com/office/drawing/2014/main" id="{048ED89C-11A6-4D3E-BE7A-3D6F62ACAEB8}"/>
                </a:ext>
              </a:extLst>
            </p:cNvPr>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717;p47">
              <a:extLst>
                <a:ext uri="{FF2B5EF4-FFF2-40B4-BE49-F238E27FC236}">
                  <a16:creationId xmlns:a16="http://schemas.microsoft.com/office/drawing/2014/main" id="{87D8D8B3-ECB7-4D74-97F7-C5F2044BCC11}"/>
                </a:ext>
              </a:extLst>
            </p:cNvPr>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718;p47">
              <a:extLst>
                <a:ext uri="{FF2B5EF4-FFF2-40B4-BE49-F238E27FC236}">
                  <a16:creationId xmlns:a16="http://schemas.microsoft.com/office/drawing/2014/main" id="{0F06AB8C-AD9F-4881-B054-EE3E042A16F1}"/>
                </a:ext>
              </a:extLst>
            </p:cNvPr>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719;p47">
              <a:extLst>
                <a:ext uri="{FF2B5EF4-FFF2-40B4-BE49-F238E27FC236}">
                  <a16:creationId xmlns:a16="http://schemas.microsoft.com/office/drawing/2014/main" id="{3CA93C9F-1635-4F99-AB97-3A4C43BA14A6}"/>
                </a:ext>
              </a:extLst>
            </p:cNvPr>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720;p47">
              <a:extLst>
                <a:ext uri="{FF2B5EF4-FFF2-40B4-BE49-F238E27FC236}">
                  <a16:creationId xmlns:a16="http://schemas.microsoft.com/office/drawing/2014/main" id="{BEF12CD7-8501-4672-9F19-EEFDAD12A451}"/>
                </a:ext>
              </a:extLst>
            </p:cNvPr>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721;p47">
              <a:extLst>
                <a:ext uri="{FF2B5EF4-FFF2-40B4-BE49-F238E27FC236}">
                  <a16:creationId xmlns:a16="http://schemas.microsoft.com/office/drawing/2014/main" id="{846C888D-2E20-4B45-A32A-A89E6B5A4EA1}"/>
                </a:ext>
              </a:extLst>
            </p:cNvPr>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722;p47">
              <a:extLst>
                <a:ext uri="{FF2B5EF4-FFF2-40B4-BE49-F238E27FC236}">
                  <a16:creationId xmlns:a16="http://schemas.microsoft.com/office/drawing/2014/main" id="{CD9D6C7F-DC85-4207-954B-3A41A3389A33}"/>
                </a:ext>
              </a:extLst>
            </p:cNvPr>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723;p47">
              <a:extLst>
                <a:ext uri="{FF2B5EF4-FFF2-40B4-BE49-F238E27FC236}">
                  <a16:creationId xmlns:a16="http://schemas.microsoft.com/office/drawing/2014/main" id="{3DBA0CDA-C86D-4C57-83C3-F43EC9669BD6}"/>
                </a:ext>
              </a:extLst>
            </p:cNvPr>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9" name="Google Shape;3724;p47">
              <a:extLst>
                <a:ext uri="{FF2B5EF4-FFF2-40B4-BE49-F238E27FC236}">
                  <a16:creationId xmlns:a16="http://schemas.microsoft.com/office/drawing/2014/main" id="{60209B86-317B-47FB-BBE4-1AF407A72BC3}"/>
                </a:ext>
              </a:extLst>
            </p:cNvPr>
            <p:cNvGrpSpPr/>
            <p:nvPr/>
          </p:nvGrpSpPr>
          <p:grpSpPr>
            <a:xfrm>
              <a:off x="4316519" y="693558"/>
              <a:ext cx="830259" cy="517637"/>
              <a:chOff x="5840944" y="1418558"/>
              <a:chExt cx="830259" cy="517637"/>
            </a:xfrm>
          </p:grpSpPr>
          <p:sp>
            <p:nvSpPr>
              <p:cNvPr id="269" name="Google Shape;3725;p47">
                <a:extLst>
                  <a:ext uri="{FF2B5EF4-FFF2-40B4-BE49-F238E27FC236}">
                    <a16:creationId xmlns:a16="http://schemas.microsoft.com/office/drawing/2014/main" id="{D43AFD13-E614-4758-B343-81E5DDDB8FA8}"/>
                  </a:ext>
                </a:extLst>
              </p:cNvPr>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3726;p47">
                <a:extLst>
                  <a:ext uri="{FF2B5EF4-FFF2-40B4-BE49-F238E27FC236}">
                    <a16:creationId xmlns:a16="http://schemas.microsoft.com/office/drawing/2014/main" id="{19791BE4-9672-47BE-A4DD-8733FA4DCED0}"/>
                  </a:ext>
                </a:extLst>
              </p:cNvPr>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3727;p47">
                <a:extLst>
                  <a:ext uri="{FF2B5EF4-FFF2-40B4-BE49-F238E27FC236}">
                    <a16:creationId xmlns:a16="http://schemas.microsoft.com/office/drawing/2014/main" id="{E1DDA5F2-9354-4A9B-BB65-A7D44712C55A}"/>
                  </a:ext>
                </a:extLst>
              </p:cNvPr>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3728;p47">
                <a:extLst>
                  <a:ext uri="{FF2B5EF4-FFF2-40B4-BE49-F238E27FC236}">
                    <a16:creationId xmlns:a16="http://schemas.microsoft.com/office/drawing/2014/main" id="{E7E2D61A-24D3-44BA-9EA1-3A93DE852F67}"/>
                  </a:ext>
                </a:extLst>
              </p:cNvPr>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3729;p47">
                <a:extLst>
                  <a:ext uri="{FF2B5EF4-FFF2-40B4-BE49-F238E27FC236}">
                    <a16:creationId xmlns:a16="http://schemas.microsoft.com/office/drawing/2014/main" id="{3C2B8390-3B55-4686-A919-393BABBA29F4}"/>
                  </a:ext>
                </a:extLst>
              </p:cNvPr>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3730;p47">
                <a:extLst>
                  <a:ext uri="{FF2B5EF4-FFF2-40B4-BE49-F238E27FC236}">
                    <a16:creationId xmlns:a16="http://schemas.microsoft.com/office/drawing/2014/main" id="{9F7472DF-AC8A-44CD-81C5-17AD7C5157C8}"/>
                  </a:ext>
                </a:extLst>
              </p:cNvPr>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3731;p47">
                <a:extLst>
                  <a:ext uri="{FF2B5EF4-FFF2-40B4-BE49-F238E27FC236}">
                    <a16:creationId xmlns:a16="http://schemas.microsoft.com/office/drawing/2014/main" id="{40E911EB-12D1-4F37-8024-23197F6A2ACB}"/>
                  </a:ext>
                </a:extLst>
              </p:cNvPr>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3732;p47">
                <a:extLst>
                  <a:ext uri="{FF2B5EF4-FFF2-40B4-BE49-F238E27FC236}">
                    <a16:creationId xmlns:a16="http://schemas.microsoft.com/office/drawing/2014/main" id="{BBF3E457-F3EA-46E8-BF3C-8CAE57049172}"/>
                  </a:ext>
                </a:extLst>
              </p:cNvPr>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0" name="Google Shape;3733;p47">
              <a:extLst>
                <a:ext uri="{FF2B5EF4-FFF2-40B4-BE49-F238E27FC236}">
                  <a16:creationId xmlns:a16="http://schemas.microsoft.com/office/drawing/2014/main" id="{BEE3C12E-1CC8-4C9D-9205-93316F57383D}"/>
                </a:ext>
              </a:extLst>
            </p:cNvPr>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734;p47">
              <a:extLst>
                <a:ext uri="{FF2B5EF4-FFF2-40B4-BE49-F238E27FC236}">
                  <a16:creationId xmlns:a16="http://schemas.microsoft.com/office/drawing/2014/main" id="{0016DB04-4DE6-4BA3-B040-4B4A7F1A7D55}"/>
                </a:ext>
              </a:extLst>
            </p:cNvPr>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735;p47">
              <a:extLst>
                <a:ext uri="{FF2B5EF4-FFF2-40B4-BE49-F238E27FC236}">
                  <a16:creationId xmlns:a16="http://schemas.microsoft.com/office/drawing/2014/main" id="{7C2E0A9B-5228-466A-9020-5E3BA7294EAA}"/>
                </a:ext>
              </a:extLst>
            </p:cNvPr>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736;p47">
              <a:extLst>
                <a:ext uri="{FF2B5EF4-FFF2-40B4-BE49-F238E27FC236}">
                  <a16:creationId xmlns:a16="http://schemas.microsoft.com/office/drawing/2014/main" id="{0CEE2116-39CC-4471-973E-044B2FC81846}"/>
                </a:ext>
              </a:extLst>
            </p:cNvPr>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737;p47">
              <a:extLst>
                <a:ext uri="{FF2B5EF4-FFF2-40B4-BE49-F238E27FC236}">
                  <a16:creationId xmlns:a16="http://schemas.microsoft.com/office/drawing/2014/main" id="{9D7554AA-0C79-4E08-9E22-12858A1F5052}"/>
                </a:ext>
              </a:extLst>
            </p:cNvPr>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738;p47">
              <a:extLst>
                <a:ext uri="{FF2B5EF4-FFF2-40B4-BE49-F238E27FC236}">
                  <a16:creationId xmlns:a16="http://schemas.microsoft.com/office/drawing/2014/main" id="{73B3837B-9005-4B68-8306-DC1B1DAC03F1}"/>
                </a:ext>
              </a:extLst>
            </p:cNvPr>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739;p47">
              <a:extLst>
                <a:ext uri="{FF2B5EF4-FFF2-40B4-BE49-F238E27FC236}">
                  <a16:creationId xmlns:a16="http://schemas.microsoft.com/office/drawing/2014/main" id="{E3D186B3-FA4C-417B-B66E-2CD83CE7315E}"/>
                </a:ext>
              </a:extLst>
            </p:cNvPr>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740;p47">
              <a:extLst>
                <a:ext uri="{FF2B5EF4-FFF2-40B4-BE49-F238E27FC236}">
                  <a16:creationId xmlns:a16="http://schemas.microsoft.com/office/drawing/2014/main" id="{4919C11B-B18B-445C-88DA-2E3B619E031A}"/>
                </a:ext>
              </a:extLst>
            </p:cNvPr>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741;p47">
              <a:extLst>
                <a:ext uri="{FF2B5EF4-FFF2-40B4-BE49-F238E27FC236}">
                  <a16:creationId xmlns:a16="http://schemas.microsoft.com/office/drawing/2014/main" id="{9609028A-F49A-4313-81A2-D4F9D172B221}"/>
                </a:ext>
              </a:extLst>
            </p:cNvPr>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742;p47">
              <a:extLst>
                <a:ext uri="{FF2B5EF4-FFF2-40B4-BE49-F238E27FC236}">
                  <a16:creationId xmlns:a16="http://schemas.microsoft.com/office/drawing/2014/main" id="{CFB1A8D1-E681-493A-AF42-C2391C5E233E}"/>
                </a:ext>
              </a:extLst>
            </p:cNvPr>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743;p47">
              <a:extLst>
                <a:ext uri="{FF2B5EF4-FFF2-40B4-BE49-F238E27FC236}">
                  <a16:creationId xmlns:a16="http://schemas.microsoft.com/office/drawing/2014/main" id="{122FC004-7B28-4E12-9B72-5FE7D52166B9}"/>
                </a:ext>
              </a:extLst>
            </p:cNvPr>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744;p47">
              <a:extLst>
                <a:ext uri="{FF2B5EF4-FFF2-40B4-BE49-F238E27FC236}">
                  <a16:creationId xmlns:a16="http://schemas.microsoft.com/office/drawing/2014/main" id="{5330A6F5-E5A0-4AC0-A172-3EB4E00658DA}"/>
                </a:ext>
              </a:extLst>
            </p:cNvPr>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745;p47">
              <a:extLst>
                <a:ext uri="{FF2B5EF4-FFF2-40B4-BE49-F238E27FC236}">
                  <a16:creationId xmlns:a16="http://schemas.microsoft.com/office/drawing/2014/main" id="{C0AB7E6A-B3B6-4F4F-BF6F-D5FF0CC2D61E}"/>
                </a:ext>
              </a:extLst>
            </p:cNvPr>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746;p47">
              <a:extLst>
                <a:ext uri="{FF2B5EF4-FFF2-40B4-BE49-F238E27FC236}">
                  <a16:creationId xmlns:a16="http://schemas.microsoft.com/office/drawing/2014/main" id="{D154AFCC-A237-4679-B6CE-D480802523D4}"/>
                </a:ext>
              </a:extLst>
            </p:cNvPr>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747;p47">
              <a:extLst>
                <a:ext uri="{FF2B5EF4-FFF2-40B4-BE49-F238E27FC236}">
                  <a16:creationId xmlns:a16="http://schemas.microsoft.com/office/drawing/2014/main" id="{B435896E-15FA-4C62-8B7F-C9843CCB3B34}"/>
                </a:ext>
              </a:extLst>
            </p:cNvPr>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748;p47">
              <a:extLst>
                <a:ext uri="{FF2B5EF4-FFF2-40B4-BE49-F238E27FC236}">
                  <a16:creationId xmlns:a16="http://schemas.microsoft.com/office/drawing/2014/main" id="{51BA0CF6-CC53-42EE-A789-2E4887B4500A}"/>
                </a:ext>
              </a:extLst>
            </p:cNvPr>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749;p47">
              <a:extLst>
                <a:ext uri="{FF2B5EF4-FFF2-40B4-BE49-F238E27FC236}">
                  <a16:creationId xmlns:a16="http://schemas.microsoft.com/office/drawing/2014/main" id="{D1D80DB0-8BC5-4D47-B059-5EAB3F42A94B}"/>
                </a:ext>
              </a:extLst>
            </p:cNvPr>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750;p47">
              <a:extLst>
                <a:ext uri="{FF2B5EF4-FFF2-40B4-BE49-F238E27FC236}">
                  <a16:creationId xmlns:a16="http://schemas.microsoft.com/office/drawing/2014/main" id="{F0C218DF-0300-4B33-AAC4-543092D2B6E2}"/>
                </a:ext>
              </a:extLst>
            </p:cNvPr>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751;p47">
              <a:extLst>
                <a:ext uri="{FF2B5EF4-FFF2-40B4-BE49-F238E27FC236}">
                  <a16:creationId xmlns:a16="http://schemas.microsoft.com/office/drawing/2014/main" id="{5A869917-E810-43AF-B7CE-79C1155C78B0}"/>
                </a:ext>
              </a:extLst>
            </p:cNvPr>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752;p47">
              <a:extLst>
                <a:ext uri="{FF2B5EF4-FFF2-40B4-BE49-F238E27FC236}">
                  <a16:creationId xmlns:a16="http://schemas.microsoft.com/office/drawing/2014/main" id="{0D1A91C8-DD8B-4B9F-86A8-0323847A9F15}"/>
                </a:ext>
              </a:extLst>
            </p:cNvPr>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753;p47">
              <a:extLst>
                <a:ext uri="{FF2B5EF4-FFF2-40B4-BE49-F238E27FC236}">
                  <a16:creationId xmlns:a16="http://schemas.microsoft.com/office/drawing/2014/main" id="{CE48C534-8E4F-46BF-A723-629EA1584373}"/>
                </a:ext>
              </a:extLst>
            </p:cNvPr>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754;p47">
              <a:extLst>
                <a:ext uri="{FF2B5EF4-FFF2-40B4-BE49-F238E27FC236}">
                  <a16:creationId xmlns:a16="http://schemas.microsoft.com/office/drawing/2014/main" id="{1102A774-CDE0-4CF0-8F1C-0CB45C38C19E}"/>
                </a:ext>
              </a:extLst>
            </p:cNvPr>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755;p47">
              <a:extLst>
                <a:ext uri="{FF2B5EF4-FFF2-40B4-BE49-F238E27FC236}">
                  <a16:creationId xmlns:a16="http://schemas.microsoft.com/office/drawing/2014/main" id="{E6A9C145-7461-4742-B454-C198DE1AFC96}"/>
                </a:ext>
              </a:extLst>
            </p:cNvPr>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756;p47">
              <a:extLst>
                <a:ext uri="{FF2B5EF4-FFF2-40B4-BE49-F238E27FC236}">
                  <a16:creationId xmlns:a16="http://schemas.microsoft.com/office/drawing/2014/main" id="{D02AEEC3-A2DD-4E5C-990E-F8CA62FAE015}"/>
                </a:ext>
              </a:extLst>
            </p:cNvPr>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757;p47">
              <a:extLst>
                <a:ext uri="{FF2B5EF4-FFF2-40B4-BE49-F238E27FC236}">
                  <a16:creationId xmlns:a16="http://schemas.microsoft.com/office/drawing/2014/main" id="{92D92A62-71F1-499D-9BC7-1994C781BBD3}"/>
                </a:ext>
              </a:extLst>
            </p:cNvPr>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758;p47">
              <a:extLst>
                <a:ext uri="{FF2B5EF4-FFF2-40B4-BE49-F238E27FC236}">
                  <a16:creationId xmlns:a16="http://schemas.microsoft.com/office/drawing/2014/main" id="{129355FE-D4E2-42F4-8771-DA9D2B543D02}"/>
                </a:ext>
              </a:extLst>
            </p:cNvPr>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759;p47">
              <a:extLst>
                <a:ext uri="{FF2B5EF4-FFF2-40B4-BE49-F238E27FC236}">
                  <a16:creationId xmlns:a16="http://schemas.microsoft.com/office/drawing/2014/main" id="{C0668D83-D685-4C8D-A6DA-4AE89AE37A15}"/>
                </a:ext>
              </a:extLst>
            </p:cNvPr>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760;p47">
              <a:extLst>
                <a:ext uri="{FF2B5EF4-FFF2-40B4-BE49-F238E27FC236}">
                  <a16:creationId xmlns:a16="http://schemas.microsoft.com/office/drawing/2014/main" id="{5D00E644-91D8-42F7-B815-2E8E68CFF429}"/>
                </a:ext>
              </a:extLst>
            </p:cNvPr>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761;p47">
              <a:extLst>
                <a:ext uri="{FF2B5EF4-FFF2-40B4-BE49-F238E27FC236}">
                  <a16:creationId xmlns:a16="http://schemas.microsoft.com/office/drawing/2014/main" id="{450F1B6B-75A0-459D-8DCD-AF337A985EBD}"/>
                </a:ext>
              </a:extLst>
            </p:cNvPr>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762;p47">
              <a:extLst>
                <a:ext uri="{FF2B5EF4-FFF2-40B4-BE49-F238E27FC236}">
                  <a16:creationId xmlns:a16="http://schemas.microsoft.com/office/drawing/2014/main" id="{441472F8-B88A-477F-9640-61D19538F780}"/>
                </a:ext>
              </a:extLst>
            </p:cNvPr>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763;p47">
              <a:extLst>
                <a:ext uri="{FF2B5EF4-FFF2-40B4-BE49-F238E27FC236}">
                  <a16:creationId xmlns:a16="http://schemas.microsoft.com/office/drawing/2014/main" id="{05AE7632-E0FA-421E-B8BA-CF66EA406E84}"/>
                </a:ext>
              </a:extLst>
            </p:cNvPr>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764;p47">
              <a:extLst>
                <a:ext uri="{FF2B5EF4-FFF2-40B4-BE49-F238E27FC236}">
                  <a16:creationId xmlns:a16="http://schemas.microsoft.com/office/drawing/2014/main" id="{6A67B699-7FD4-4D28-B218-3CAAACF7B75D}"/>
                </a:ext>
              </a:extLst>
            </p:cNvPr>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765;p47">
              <a:extLst>
                <a:ext uri="{FF2B5EF4-FFF2-40B4-BE49-F238E27FC236}">
                  <a16:creationId xmlns:a16="http://schemas.microsoft.com/office/drawing/2014/main" id="{96ACEB21-9622-470C-8F42-74B71EABE43C}"/>
                </a:ext>
              </a:extLst>
            </p:cNvPr>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766;p47">
              <a:extLst>
                <a:ext uri="{FF2B5EF4-FFF2-40B4-BE49-F238E27FC236}">
                  <a16:creationId xmlns:a16="http://schemas.microsoft.com/office/drawing/2014/main" id="{AFCE1591-CAF8-478F-A26F-AE0DA3AA1ED7}"/>
                </a:ext>
              </a:extLst>
            </p:cNvPr>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767;p47">
              <a:extLst>
                <a:ext uri="{FF2B5EF4-FFF2-40B4-BE49-F238E27FC236}">
                  <a16:creationId xmlns:a16="http://schemas.microsoft.com/office/drawing/2014/main" id="{2AF2651B-EE64-4A57-A9E6-91D42AF11131}"/>
                </a:ext>
              </a:extLst>
            </p:cNvPr>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768;p47">
              <a:extLst>
                <a:ext uri="{FF2B5EF4-FFF2-40B4-BE49-F238E27FC236}">
                  <a16:creationId xmlns:a16="http://schemas.microsoft.com/office/drawing/2014/main" id="{BDCA3AFA-A0CF-4EB7-B797-4C175856BB4A}"/>
                </a:ext>
              </a:extLst>
            </p:cNvPr>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769;p47">
              <a:extLst>
                <a:ext uri="{FF2B5EF4-FFF2-40B4-BE49-F238E27FC236}">
                  <a16:creationId xmlns:a16="http://schemas.microsoft.com/office/drawing/2014/main" id="{038C54C6-F1AB-4783-A009-8DCB91C3E240}"/>
                </a:ext>
              </a:extLst>
            </p:cNvPr>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770;p47">
              <a:extLst>
                <a:ext uri="{FF2B5EF4-FFF2-40B4-BE49-F238E27FC236}">
                  <a16:creationId xmlns:a16="http://schemas.microsoft.com/office/drawing/2014/main" id="{F820F9F3-9955-4BFC-AAB7-B399F52F52D1}"/>
                </a:ext>
              </a:extLst>
            </p:cNvPr>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771;p47">
              <a:extLst>
                <a:ext uri="{FF2B5EF4-FFF2-40B4-BE49-F238E27FC236}">
                  <a16:creationId xmlns:a16="http://schemas.microsoft.com/office/drawing/2014/main" id="{49B1C6A1-6A51-42C7-9A6A-B57B09ED3B82}"/>
                </a:ext>
              </a:extLst>
            </p:cNvPr>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772;p47">
              <a:extLst>
                <a:ext uri="{FF2B5EF4-FFF2-40B4-BE49-F238E27FC236}">
                  <a16:creationId xmlns:a16="http://schemas.microsoft.com/office/drawing/2014/main" id="{68114081-BAC0-4B20-B44B-24BB6B0FD494}"/>
                </a:ext>
              </a:extLst>
            </p:cNvPr>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773;p47">
              <a:extLst>
                <a:ext uri="{FF2B5EF4-FFF2-40B4-BE49-F238E27FC236}">
                  <a16:creationId xmlns:a16="http://schemas.microsoft.com/office/drawing/2014/main" id="{1AA6C34D-95CE-45D9-AFBC-9F46F84BCFE2}"/>
                </a:ext>
              </a:extLst>
            </p:cNvPr>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774;p47">
              <a:extLst>
                <a:ext uri="{FF2B5EF4-FFF2-40B4-BE49-F238E27FC236}">
                  <a16:creationId xmlns:a16="http://schemas.microsoft.com/office/drawing/2014/main" id="{BC36FEEE-511D-4F4C-AC4E-AEFF7CC3A637}"/>
                </a:ext>
              </a:extLst>
            </p:cNvPr>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775;p47">
              <a:extLst>
                <a:ext uri="{FF2B5EF4-FFF2-40B4-BE49-F238E27FC236}">
                  <a16:creationId xmlns:a16="http://schemas.microsoft.com/office/drawing/2014/main" id="{34035189-5505-47E3-92E9-681D79C5549A}"/>
                </a:ext>
              </a:extLst>
            </p:cNvPr>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776;p47">
              <a:extLst>
                <a:ext uri="{FF2B5EF4-FFF2-40B4-BE49-F238E27FC236}">
                  <a16:creationId xmlns:a16="http://schemas.microsoft.com/office/drawing/2014/main" id="{AA1C4B2F-0213-4818-BE0B-86D12642EB16}"/>
                </a:ext>
              </a:extLst>
            </p:cNvPr>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777;p47">
              <a:extLst>
                <a:ext uri="{FF2B5EF4-FFF2-40B4-BE49-F238E27FC236}">
                  <a16:creationId xmlns:a16="http://schemas.microsoft.com/office/drawing/2014/main" id="{A9A94CD9-0906-4FEA-A677-1AFCB39A333A}"/>
                </a:ext>
              </a:extLst>
            </p:cNvPr>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778;p47">
              <a:extLst>
                <a:ext uri="{FF2B5EF4-FFF2-40B4-BE49-F238E27FC236}">
                  <a16:creationId xmlns:a16="http://schemas.microsoft.com/office/drawing/2014/main" id="{0123710A-A51F-4018-86FD-5CA1E7E90F50}"/>
                </a:ext>
              </a:extLst>
            </p:cNvPr>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779;p47">
              <a:extLst>
                <a:ext uri="{FF2B5EF4-FFF2-40B4-BE49-F238E27FC236}">
                  <a16:creationId xmlns:a16="http://schemas.microsoft.com/office/drawing/2014/main" id="{622BEAF8-E051-4798-A944-653E87ADFEA6}"/>
                </a:ext>
              </a:extLst>
            </p:cNvPr>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780;p47">
              <a:extLst>
                <a:ext uri="{FF2B5EF4-FFF2-40B4-BE49-F238E27FC236}">
                  <a16:creationId xmlns:a16="http://schemas.microsoft.com/office/drawing/2014/main" id="{C49111B9-0DA7-485F-874A-020B3971D068}"/>
                </a:ext>
              </a:extLst>
            </p:cNvPr>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781;p47">
              <a:extLst>
                <a:ext uri="{FF2B5EF4-FFF2-40B4-BE49-F238E27FC236}">
                  <a16:creationId xmlns:a16="http://schemas.microsoft.com/office/drawing/2014/main" id="{56CFCD36-C684-46E9-8655-AEB1E2710BAD}"/>
                </a:ext>
              </a:extLst>
            </p:cNvPr>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782;p47">
              <a:extLst>
                <a:ext uri="{FF2B5EF4-FFF2-40B4-BE49-F238E27FC236}">
                  <a16:creationId xmlns:a16="http://schemas.microsoft.com/office/drawing/2014/main" id="{90E2F4B9-339C-4712-B2D3-74DC4FAF5E00}"/>
                </a:ext>
              </a:extLst>
            </p:cNvPr>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783;p47">
              <a:extLst>
                <a:ext uri="{FF2B5EF4-FFF2-40B4-BE49-F238E27FC236}">
                  <a16:creationId xmlns:a16="http://schemas.microsoft.com/office/drawing/2014/main" id="{3D6459BC-8E6F-486D-8AF3-0DDC2A327F45}"/>
                </a:ext>
              </a:extLst>
            </p:cNvPr>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1" name="Google Shape;3784;p47">
              <a:extLst>
                <a:ext uri="{FF2B5EF4-FFF2-40B4-BE49-F238E27FC236}">
                  <a16:creationId xmlns:a16="http://schemas.microsoft.com/office/drawing/2014/main" id="{A2578267-0C4E-4A2B-86DC-C4747BE67C61}"/>
                </a:ext>
              </a:extLst>
            </p:cNvPr>
            <p:cNvGrpSpPr/>
            <p:nvPr/>
          </p:nvGrpSpPr>
          <p:grpSpPr>
            <a:xfrm>
              <a:off x="3439221" y="3170887"/>
              <a:ext cx="276341" cy="167131"/>
              <a:chOff x="4963646" y="3895887"/>
              <a:chExt cx="276341" cy="167131"/>
            </a:xfrm>
          </p:grpSpPr>
          <p:sp>
            <p:nvSpPr>
              <p:cNvPr id="249" name="Google Shape;3785;p47">
                <a:extLst>
                  <a:ext uri="{FF2B5EF4-FFF2-40B4-BE49-F238E27FC236}">
                    <a16:creationId xmlns:a16="http://schemas.microsoft.com/office/drawing/2014/main" id="{F0A22243-46E6-40AD-A2B9-6A51E3D191CA}"/>
                  </a:ext>
                </a:extLst>
              </p:cNvPr>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3786;p47">
                <a:extLst>
                  <a:ext uri="{FF2B5EF4-FFF2-40B4-BE49-F238E27FC236}">
                    <a16:creationId xmlns:a16="http://schemas.microsoft.com/office/drawing/2014/main" id="{3FCD2427-ACD2-41C5-A8F5-2F9EF0973945}"/>
                  </a:ext>
                </a:extLst>
              </p:cNvPr>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3787;p47">
                <a:extLst>
                  <a:ext uri="{FF2B5EF4-FFF2-40B4-BE49-F238E27FC236}">
                    <a16:creationId xmlns:a16="http://schemas.microsoft.com/office/drawing/2014/main" id="{AE8F52E3-EACD-4FA5-B4D6-ADEB47B483FB}"/>
                  </a:ext>
                </a:extLst>
              </p:cNvPr>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788;p47">
                <a:extLst>
                  <a:ext uri="{FF2B5EF4-FFF2-40B4-BE49-F238E27FC236}">
                    <a16:creationId xmlns:a16="http://schemas.microsoft.com/office/drawing/2014/main" id="{990677CA-F22D-4CB7-94C2-36F3D497DCFD}"/>
                  </a:ext>
                </a:extLst>
              </p:cNvPr>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3789;p47">
                <a:extLst>
                  <a:ext uri="{FF2B5EF4-FFF2-40B4-BE49-F238E27FC236}">
                    <a16:creationId xmlns:a16="http://schemas.microsoft.com/office/drawing/2014/main" id="{6D0A0A78-FB57-48B4-9E6F-54DF5DB39D75}"/>
                  </a:ext>
                </a:extLst>
              </p:cNvPr>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3790;p47">
                <a:extLst>
                  <a:ext uri="{FF2B5EF4-FFF2-40B4-BE49-F238E27FC236}">
                    <a16:creationId xmlns:a16="http://schemas.microsoft.com/office/drawing/2014/main" id="{4754C2C2-CAF9-4ED6-97C4-4D74F8465A6E}"/>
                  </a:ext>
                </a:extLst>
              </p:cNvPr>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3791;p47">
                <a:extLst>
                  <a:ext uri="{FF2B5EF4-FFF2-40B4-BE49-F238E27FC236}">
                    <a16:creationId xmlns:a16="http://schemas.microsoft.com/office/drawing/2014/main" id="{5DBE33CA-8050-4833-A45A-9EDB486FEF3D}"/>
                  </a:ext>
                </a:extLst>
              </p:cNvPr>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3792;p47">
                <a:extLst>
                  <a:ext uri="{FF2B5EF4-FFF2-40B4-BE49-F238E27FC236}">
                    <a16:creationId xmlns:a16="http://schemas.microsoft.com/office/drawing/2014/main" id="{924AC7F8-519E-4721-9049-2001C24F800C}"/>
                  </a:ext>
                </a:extLst>
              </p:cNvPr>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3793;p47">
                <a:extLst>
                  <a:ext uri="{FF2B5EF4-FFF2-40B4-BE49-F238E27FC236}">
                    <a16:creationId xmlns:a16="http://schemas.microsoft.com/office/drawing/2014/main" id="{240A0ADC-24F6-4C72-B81A-7DEFA6579C09}"/>
                  </a:ext>
                </a:extLst>
              </p:cNvPr>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3794;p47">
                <a:extLst>
                  <a:ext uri="{FF2B5EF4-FFF2-40B4-BE49-F238E27FC236}">
                    <a16:creationId xmlns:a16="http://schemas.microsoft.com/office/drawing/2014/main" id="{F7205245-950F-4E1D-B6C2-3F639DA46509}"/>
                  </a:ext>
                </a:extLst>
              </p:cNvPr>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3795;p47">
                <a:extLst>
                  <a:ext uri="{FF2B5EF4-FFF2-40B4-BE49-F238E27FC236}">
                    <a16:creationId xmlns:a16="http://schemas.microsoft.com/office/drawing/2014/main" id="{8B2D17AA-3596-44DB-9B76-B1CBBE13210E}"/>
                  </a:ext>
                </a:extLst>
              </p:cNvPr>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796;p47">
                <a:extLst>
                  <a:ext uri="{FF2B5EF4-FFF2-40B4-BE49-F238E27FC236}">
                    <a16:creationId xmlns:a16="http://schemas.microsoft.com/office/drawing/2014/main" id="{4F77CD50-071D-4782-8B43-2160BDAB31E7}"/>
                  </a:ext>
                </a:extLst>
              </p:cNvPr>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797;p47">
                <a:extLst>
                  <a:ext uri="{FF2B5EF4-FFF2-40B4-BE49-F238E27FC236}">
                    <a16:creationId xmlns:a16="http://schemas.microsoft.com/office/drawing/2014/main" id="{92D87E0D-F300-4044-94FD-7A7265D9D30E}"/>
                  </a:ext>
                </a:extLst>
              </p:cNvPr>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798;p47">
                <a:extLst>
                  <a:ext uri="{FF2B5EF4-FFF2-40B4-BE49-F238E27FC236}">
                    <a16:creationId xmlns:a16="http://schemas.microsoft.com/office/drawing/2014/main" id="{065A551A-9D47-45F4-9749-78AABA66CF19}"/>
                  </a:ext>
                </a:extLst>
              </p:cNvPr>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3799;p47">
                <a:extLst>
                  <a:ext uri="{FF2B5EF4-FFF2-40B4-BE49-F238E27FC236}">
                    <a16:creationId xmlns:a16="http://schemas.microsoft.com/office/drawing/2014/main" id="{A4F64747-C8E6-4F05-811E-409B943D9802}"/>
                  </a:ext>
                </a:extLst>
              </p:cNvPr>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800;p47">
                <a:extLst>
                  <a:ext uri="{FF2B5EF4-FFF2-40B4-BE49-F238E27FC236}">
                    <a16:creationId xmlns:a16="http://schemas.microsoft.com/office/drawing/2014/main" id="{46646AB7-4D2D-437A-A11B-2D2094160F44}"/>
                  </a:ext>
                </a:extLst>
              </p:cNvPr>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801;p47">
                <a:extLst>
                  <a:ext uri="{FF2B5EF4-FFF2-40B4-BE49-F238E27FC236}">
                    <a16:creationId xmlns:a16="http://schemas.microsoft.com/office/drawing/2014/main" id="{CDB16C3A-05EE-4CF6-9123-2F0D9E338B96}"/>
                  </a:ext>
                </a:extLst>
              </p:cNvPr>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3802;p47">
                <a:extLst>
                  <a:ext uri="{FF2B5EF4-FFF2-40B4-BE49-F238E27FC236}">
                    <a16:creationId xmlns:a16="http://schemas.microsoft.com/office/drawing/2014/main" id="{BC9CCD7C-6900-4871-8E61-F0737DD573DB}"/>
                  </a:ext>
                </a:extLst>
              </p:cNvPr>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3803;p47">
                <a:extLst>
                  <a:ext uri="{FF2B5EF4-FFF2-40B4-BE49-F238E27FC236}">
                    <a16:creationId xmlns:a16="http://schemas.microsoft.com/office/drawing/2014/main" id="{8F601DAF-F4AF-4921-B8B4-1E711DAC01B1}"/>
                  </a:ext>
                </a:extLst>
              </p:cNvPr>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3804;p47">
                <a:extLst>
                  <a:ext uri="{FF2B5EF4-FFF2-40B4-BE49-F238E27FC236}">
                    <a16:creationId xmlns:a16="http://schemas.microsoft.com/office/drawing/2014/main" id="{0F8894F4-97BC-4726-8E2A-77B8293A1D1E}"/>
                  </a:ext>
                </a:extLst>
              </p:cNvPr>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2" name="Google Shape;3805;p47">
              <a:extLst>
                <a:ext uri="{FF2B5EF4-FFF2-40B4-BE49-F238E27FC236}">
                  <a16:creationId xmlns:a16="http://schemas.microsoft.com/office/drawing/2014/main" id="{72485B52-B709-46C0-84B0-0B1E8B32E8C7}"/>
                </a:ext>
              </a:extLst>
            </p:cNvPr>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806;p47">
              <a:extLst>
                <a:ext uri="{FF2B5EF4-FFF2-40B4-BE49-F238E27FC236}">
                  <a16:creationId xmlns:a16="http://schemas.microsoft.com/office/drawing/2014/main" id="{BAAB8877-7115-45BC-8315-72EC90373FA9}"/>
                </a:ext>
              </a:extLst>
            </p:cNvPr>
            <p:cNvSpPr/>
            <p:nvPr/>
          </p:nvSpPr>
          <p:spPr>
            <a:xfrm>
              <a:off x="6274476"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807;p47">
              <a:extLst>
                <a:ext uri="{FF2B5EF4-FFF2-40B4-BE49-F238E27FC236}">
                  <a16:creationId xmlns:a16="http://schemas.microsoft.com/office/drawing/2014/main" id="{F33524D1-D4F9-4EB9-B579-4CE96A5CCFDD}"/>
                </a:ext>
              </a:extLst>
            </p:cNvPr>
            <p:cNvSpPr/>
            <p:nvPr/>
          </p:nvSpPr>
          <p:spPr>
            <a:xfrm>
              <a:off x="6256990"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808;p47">
              <a:extLst>
                <a:ext uri="{FF2B5EF4-FFF2-40B4-BE49-F238E27FC236}">
                  <a16:creationId xmlns:a16="http://schemas.microsoft.com/office/drawing/2014/main" id="{5D5B83CE-8FBF-4281-93AE-39F0E5C8DA69}"/>
                </a:ext>
              </a:extLst>
            </p:cNvPr>
            <p:cNvSpPr/>
            <p:nvPr/>
          </p:nvSpPr>
          <p:spPr>
            <a:xfrm>
              <a:off x="6322845"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809;p47">
              <a:extLst>
                <a:ext uri="{FF2B5EF4-FFF2-40B4-BE49-F238E27FC236}">
                  <a16:creationId xmlns:a16="http://schemas.microsoft.com/office/drawing/2014/main" id="{6DF32CE2-9434-4632-A273-58FFA1FD1F0D}"/>
                </a:ext>
              </a:extLst>
            </p:cNvPr>
            <p:cNvSpPr/>
            <p:nvPr/>
          </p:nvSpPr>
          <p:spPr>
            <a:xfrm>
              <a:off x="3417840"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810;p47">
              <a:extLst>
                <a:ext uri="{FF2B5EF4-FFF2-40B4-BE49-F238E27FC236}">
                  <a16:creationId xmlns:a16="http://schemas.microsoft.com/office/drawing/2014/main" id="{6607CA5F-4E30-4813-A722-8B8A50F72B20}"/>
                </a:ext>
              </a:extLst>
            </p:cNvPr>
            <p:cNvSpPr/>
            <p:nvPr/>
          </p:nvSpPr>
          <p:spPr>
            <a:xfrm>
              <a:off x="3400355"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3811;p47">
              <a:extLst>
                <a:ext uri="{FF2B5EF4-FFF2-40B4-BE49-F238E27FC236}">
                  <a16:creationId xmlns:a16="http://schemas.microsoft.com/office/drawing/2014/main" id="{1CD21E45-FE52-41D2-AAF3-9146F304B16E}"/>
                </a:ext>
              </a:extLst>
            </p:cNvPr>
            <p:cNvSpPr/>
            <p:nvPr/>
          </p:nvSpPr>
          <p:spPr>
            <a:xfrm>
              <a:off x="3456326"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Retângulo 1">
            <a:extLst>
              <a:ext uri="{FF2B5EF4-FFF2-40B4-BE49-F238E27FC236}">
                <a16:creationId xmlns:a16="http://schemas.microsoft.com/office/drawing/2014/main" id="{7B3C461E-7926-4916-AA51-1F29346326B4}"/>
              </a:ext>
            </a:extLst>
          </p:cNvPr>
          <p:cNvSpPr/>
          <p:nvPr/>
        </p:nvSpPr>
        <p:spPr>
          <a:xfrm flipV="1">
            <a:off x="457200" y="3844837"/>
            <a:ext cx="5663331" cy="1298662"/>
          </a:xfrm>
          <a:prstGeom prst="rect">
            <a:avLst/>
          </a:prstGeom>
          <a:noFill/>
          <a:ln>
            <a:solidFill>
              <a:srgbClr val="00B5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1845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4708"/>
        <p:cNvGrpSpPr/>
        <p:nvPr/>
      </p:nvGrpSpPr>
      <p:grpSpPr>
        <a:xfrm>
          <a:off x="0" y="0"/>
          <a:ext cx="0" cy="0"/>
          <a:chOff x="0" y="0"/>
          <a:chExt cx="0" cy="0"/>
        </a:xfrm>
      </p:grpSpPr>
      <p:sp>
        <p:nvSpPr>
          <p:cNvPr id="4709" name="Google Shape;4709;p49"/>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900" b="1"/>
              <a:t>SlidesCarnival icons are editable shapes. </a:t>
            </a:r>
            <a:br>
              <a:rPr lang="en" sz="900"/>
            </a:br>
            <a:br>
              <a:rPr lang="en" sz="900"/>
            </a:br>
            <a:r>
              <a:rPr lang="en" sz="900"/>
              <a:t>This means that you can:</a:t>
            </a:r>
            <a:endParaRPr sz="900"/>
          </a:p>
          <a:p>
            <a:pPr marL="457200" lvl="0" indent="-285750" algn="l" rtl="0">
              <a:lnSpc>
                <a:spcPct val="100000"/>
              </a:lnSpc>
              <a:spcBef>
                <a:spcPts val="0"/>
              </a:spcBef>
              <a:spcAft>
                <a:spcPts val="0"/>
              </a:spcAft>
              <a:buSzPts val="900"/>
              <a:buChar char="▸"/>
            </a:pPr>
            <a:r>
              <a:rPr lang="en" sz="900"/>
              <a:t>Resize them without losing quality.</a:t>
            </a:r>
            <a:endParaRPr sz="900"/>
          </a:p>
          <a:p>
            <a:pPr marL="457200" lvl="0" indent="-285750" algn="l" rtl="0">
              <a:lnSpc>
                <a:spcPct val="100000"/>
              </a:lnSpc>
              <a:spcBef>
                <a:spcPts val="0"/>
              </a:spcBef>
              <a:spcAft>
                <a:spcPts val="0"/>
              </a:spcAft>
              <a:buSzPts val="900"/>
              <a:buChar char="▸"/>
            </a:pPr>
            <a:r>
              <a:rPr lang="en" sz="900"/>
              <a:t>Change fill color and opacity.</a:t>
            </a:r>
            <a:endParaRPr sz="900"/>
          </a:p>
          <a:p>
            <a:pPr marL="457200" lvl="0" indent="-285750" algn="l" rtl="0">
              <a:lnSpc>
                <a:spcPct val="100000"/>
              </a:lnSpc>
              <a:spcBef>
                <a:spcPts val="0"/>
              </a:spcBef>
              <a:spcAft>
                <a:spcPts val="0"/>
              </a:spcAft>
              <a:buSzPts val="900"/>
              <a:buChar char="▸"/>
            </a:pPr>
            <a:r>
              <a:rPr lang="en" sz="900"/>
              <a:t>Change line color, width and style.</a:t>
            </a:r>
            <a:endParaRPr sz="900"/>
          </a:p>
          <a:p>
            <a:pPr marL="0" lvl="0" indent="0" algn="l" rtl="0">
              <a:lnSpc>
                <a:spcPct val="100000"/>
              </a:lnSpc>
              <a:spcBef>
                <a:spcPts val="0"/>
              </a:spcBef>
              <a:spcAft>
                <a:spcPts val="0"/>
              </a:spcAft>
              <a:buNone/>
            </a:pPr>
            <a:r>
              <a:rPr lang="en" sz="900"/>
              <a:t>Isn’t that nice? :)</a:t>
            </a:r>
            <a:br>
              <a:rPr lang="en" sz="900"/>
            </a:br>
            <a:br>
              <a:rPr lang="en" sz="900"/>
            </a:br>
            <a:r>
              <a:rPr lang="en" sz="900"/>
              <a:t>Examples:</a:t>
            </a:r>
            <a:endParaRPr sz="900"/>
          </a:p>
        </p:txBody>
      </p:sp>
      <p:grpSp>
        <p:nvGrpSpPr>
          <p:cNvPr id="4710" name="Google Shape;4710;p49"/>
          <p:cNvGrpSpPr/>
          <p:nvPr/>
        </p:nvGrpSpPr>
        <p:grpSpPr>
          <a:xfrm>
            <a:off x="358968" y="342338"/>
            <a:ext cx="347107" cy="438984"/>
            <a:chOff x="584925" y="238125"/>
            <a:chExt cx="415200" cy="525100"/>
          </a:xfrm>
        </p:grpSpPr>
        <p:sp>
          <p:nvSpPr>
            <p:cNvPr id="4711" name="Google Shape;4711;p49"/>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2" name="Google Shape;4712;p49"/>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3" name="Google Shape;4713;p49"/>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4" name="Google Shape;4714;p49"/>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5" name="Google Shape;4715;p49"/>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6" name="Google Shape;4716;p49"/>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17" name="Google Shape;4717;p49"/>
          <p:cNvGrpSpPr/>
          <p:nvPr/>
        </p:nvGrpSpPr>
        <p:grpSpPr>
          <a:xfrm>
            <a:off x="910227" y="406125"/>
            <a:ext cx="371623" cy="309362"/>
            <a:chOff x="1244325" y="314425"/>
            <a:chExt cx="444525" cy="370050"/>
          </a:xfrm>
        </p:grpSpPr>
        <p:sp>
          <p:nvSpPr>
            <p:cNvPr id="4718" name="Google Shape;4718;p49"/>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9" name="Google Shape;4719;p49"/>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20" name="Google Shape;4720;p49"/>
          <p:cNvGrpSpPr/>
          <p:nvPr/>
        </p:nvGrpSpPr>
        <p:grpSpPr>
          <a:xfrm>
            <a:off x="1481925" y="404599"/>
            <a:ext cx="355300" cy="312413"/>
            <a:chOff x="1928175" y="312600"/>
            <a:chExt cx="425000" cy="373700"/>
          </a:xfrm>
        </p:grpSpPr>
        <p:sp>
          <p:nvSpPr>
            <p:cNvPr id="4721" name="Google Shape;4721;p49"/>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22" name="Google Shape;4722;p49"/>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723" name="Google Shape;4723;p49"/>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24" name="Google Shape;4724;p49"/>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725" name="Google Shape;4725;p49"/>
          <p:cNvGrpSpPr/>
          <p:nvPr/>
        </p:nvGrpSpPr>
        <p:grpSpPr>
          <a:xfrm>
            <a:off x="3145963" y="388276"/>
            <a:ext cx="408386" cy="345080"/>
            <a:chOff x="3918650" y="293075"/>
            <a:chExt cx="488500" cy="412775"/>
          </a:xfrm>
        </p:grpSpPr>
        <p:sp>
          <p:nvSpPr>
            <p:cNvPr id="4726" name="Google Shape;4726;p49"/>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27" name="Google Shape;4727;p49"/>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28" name="Google Shape;4728;p49"/>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29" name="Google Shape;4729;p49"/>
          <p:cNvGrpSpPr/>
          <p:nvPr/>
        </p:nvGrpSpPr>
        <p:grpSpPr>
          <a:xfrm>
            <a:off x="3745730" y="362235"/>
            <a:ext cx="335905" cy="397142"/>
            <a:chOff x="4636075" y="261925"/>
            <a:chExt cx="401800" cy="475050"/>
          </a:xfrm>
        </p:grpSpPr>
        <p:sp>
          <p:nvSpPr>
            <p:cNvPr id="4730" name="Google Shape;4730;p49"/>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31" name="Google Shape;4731;p49"/>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32" name="Google Shape;4732;p49"/>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33" name="Google Shape;4733;p49"/>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734" name="Google Shape;4734;p49"/>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735" name="Google Shape;4735;p49"/>
          <p:cNvGrpSpPr/>
          <p:nvPr/>
        </p:nvGrpSpPr>
        <p:grpSpPr>
          <a:xfrm>
            <a:off x="4872282" y="395424"/>
            <a:ext cx="336908" cy="330262"/>
            <a:chOff x="5983625" y="301625"/>
            <a:chExt cx="403000" cy="395050"/>
          </a:xfrm>
        </p:grpSpPr>
        <p:sp>
          <p:nvSpPr>
            <p:cNvPr id="4736" name="Google Shape;4736;p49"/>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37" name="Google Shape;4737;p49"/>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38" name="Google Shape;4738;p49"/>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39" name="Google Shape;4739;p49"/>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0" name="Google Shape;4740;p49"/>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1" name="Google Shape;4741;p49"/>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2" name="Google Shape;4742;p49"/>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3" name="Google Shape;4743;p49"/>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4" name="Google Shape;4744;p49"/>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5" name="Google Shape;4745;p49"/>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6" name="Google Shape;4746;p49"/>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7" name="Google Shape;4747;p49"/>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8" name="Google Shape;4748;p49"/>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9" name="Google Shape;4749;p49"/>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0" name="Google Shape;4750;p49"/>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1" name="Google Shape;4751;p49"/>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2" name="Google Shape;4752;p49"/>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3" name="Google Shape;4753;p49"/>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4" name="Google Shape;4754;p49"/>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5" name="Google Shape;4755;p49"/>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56" name="Google Shape;4756;p49"/>
          <p:cNvGrpSpPr/>
          <p:nvPr/>
        </p:nvGrpSpPr>
        <p:grpSpPr>
          <a:xfrm>
            <a:off x="5438358" y="392853"/>
            <a:ext cx="331808" cy="331307"/>
            <a:chOff x="6660750" y="298550"/>
            <a:chExt cx="396900" cy="396300"/>
          </a:xfrm>
        </p:grpSpPr>
        <p:sp>
          <p:nvSpPr>
            <p:cNvPr id="4757" name="Google Shape;4757;p49"/>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8" name="Google Shape;4758;p49"/>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59" name="Google Shape;4759;p49"/>
          <p:cNvGrpSpPr/>
          <p:nvPr/>
        </p:nvGrpSpPr>
        <p:grpSpPr>
          <a:xfrm>
            <a:off x="358968" y="914538"/>
            <a:ext cx="347107" cy="420111"/>
            <a:chOff x="584925" y="922575"/>
            <a:chExt cx="415200" cy="502525"/>
          </a:xfrm>
        </p:grpSpPr>
        <p:sp>
          <p:nvSpPr>
            <p:cNvPr id="4760" name="Google Shape;4760;p49"/>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61" name="Google Shape;4761;p49"/>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62" name="Google Shape;4762;p49"/>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63" name="Google Shape;4763;p49"/>
          <p:cNvGrpSpPr/>
          <p:nvPr/>
        </p:nvGrpSpPr>
        <p:grpSpPr>
          <a:xfrm>
            <a:off x="912275" y="904841"/>
            <a:ext cx="367547" cy="437980"/>
            <a:chOff x="1246775" y="910975"/>
            <a:chExt cx="439650" cy="523900"/>
          </a:xfrm>
        </p:grpSpPr>
        <p:sp>
          <p:nvSpPr>
            <p:cNvPr id="4764" name="Google Shape;4764;p49"/>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65" name="Google Shape;4765;p49"/>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66" name="Google Shape;4766;p49"/>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67" name="Google Shape;4767;p49"/>
          <p:cNvGrpSpPr/>
          <p:nvPr/>
        </p:nvGrpSpPr>
        <p:grpSpPr>
          <a:xfrm>
            <a:off x="1480400" y="975274"/>
            <a:ext cx="358351" cy="298118"/>
            <a:chOff x="1926350" y="995225"/>
            <a:chExt cx="428650" cy="356600"/>
          </a:xfrm>
        </p:grpSpPr>
        <p:sp>
          <p:nvSpPr>
            <p:cNvPr id="4768" name="Google Shape;4768;p49"/>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69" name="Google Shape;4769;p49"/>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70" name="Google Shape;4770;p49"/>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71" name="Google Shape;4771;p49"/>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772" name="Google Shape;4772;p49"/>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73" name="Google Shape;4773;p49"/>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74" name="Google Shape;4774;p49"/>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75" name="Google Shape;4775;p49"/>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776" name="Google Shape;4776;p49"/>
          <p:cNvGrpSpPr/>
          <p:nvPr/>
        </p:nvGrpSpPr>
        <p:grpSpPr>
          <a:xfrm>
            <a:off x="4302631" y="952827"/>
            <a:ext cx="349155" cy="349657"/>
            <a:chOff x="5302225" y="968375"/>
            <a:chExt cx="417650" cy="418250"/>
          </a:xfrm>
        </p:grpSpPr>
        <p:sp>
          <p:nvSpPr>
            <p:cNvPr id="4777" name="Google Shape;4777;p49"/>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78" name="Google Shape;4778;p49"/>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79" name="Google Shape;4779;p49"/>
          <p:cNvGrpSpPr/>
          <p:nvPr/>
        </p:nvGrpSpPr>
        <p:grpSpPr>
          <a:xfrm>
            <a:off x="4824295" y="913514"/>
            <a:ext cx="432881" cy="421637"/>
            <a:chOff x="5926225" y="921350"/>
            <a:chExt cx="517800" cy="504350"/>
          </a:xfrm>
        </p:grpSpPr>
        <p:sp>
          <p:nvSpPr>
            <p:cNvPr id="4780" name="Google Shape;4780;p4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81" name="Google Shape;4781;p4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82" name="Google Shape;4782;p49"/>
          <p:cNvGrpSpPr/>
          <p:nvPr/>
        </p:nvGrpSpPr>
        <p:grpSpPr>
          <a:xfrm>
            <a:off x="5402118" y="921686"/>
            <a:ext cx="404290" cy="405314"/>
            <a:chOff x="6617400" y="931125"/>
            <a:chExt cx="483600" cy="484825"/>
          </a:xfrm>
        </p:grpSpPr>
        <p:sp>
          <p:nvSpPr>
            <p:cNvPr id="4783" name="Google Shape;4783;p49"/>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84" name="Google Shape;4784;p49"/>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85" name="Google Shape;4785;p49"/>
          <p:cNvGrpSpPr/>
          <p:nvPr/>
        </p:nvGrpSpPr>
        <p:grpSpPr>
          <a:xfrm>
            <a:off x="337525" y="1551048"/>
            <a:ext cx="389994" cy="273623"/>
            <a:chOff x="559275" y="1683950"/>
            <a:chExt cx="466500" cy="327300"/>
          </a:xfrm>
        </p:grpSpPr>
        <p:sp>
          <p:nvSpPr>
            <p:cNvPr id="4786" name="Google Shape;4786;p49"/>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87" name="Google Shape;4787;p49"/>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88" name="Google Shape;4788;p49"/>
          <p:cNvGrpSpPr/>
          <p:nvPr/>
        </p:nvGrpSpPr>
        <p:grpSpPr>
          <a:xfrm>
            <a:off x="901052" y="1496958"/>
            <a:ext cx="389994" cy="381822"/>
            <a:chOff x="1233350" y="1619250"/>
            <a:chExt cx="466500" cy="456725"/>
          </a:xfrm>
        </p:grpSpPr>
        <p:sp>
          <p:nvSpPr>
            <p:cNvPr id="4789" name="Google Shape;4789;p49"/>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90" name="Google Shape;4790;p49"/>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91" name="Google Shape;4791;p49"/>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92" name="Google Shape;4792;p49"/>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93" name="Google Shape;4793;p49"/>
          <p:cNvGrpSpPr/>
          <p:nvPr/>
        </p:nvGrpSpPr>
        <p:grpSpPr>
          <a:xfrm>
            <a:off x="1476826" y="1505109"/>
            <a:ext cx="365499" cy="365499"/>
            <a:chOff x="1922075" y="1629000"/>
            <a:chExt cx="437200" cy="437200"/>
          </a:xfrm>
        </p:grpSpPr>
        <p:sp>
          <p:nvSpPr>
            <p:cNvPr id="4794" name="Google Shape;4794;p49"/>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95" name="Google Shape;4795;p49"/>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96" name="Google Shape;4796;p49"/>
          <p:cNvGrpSpPr/>
          <p:nvPr/>
        </p:nvGrpSpPr>
        <p:grpSpPr>
          <a:xfrm>
            <a:off x="2038827" y="1503584"/>
            <a:ext cx="368551" cy="368551"/>
            <a:chOff x="2594325" y="1627175"/>
            <a:chExt cx="440850" cy="440850"/>
          </a:xfrm>
        </p:grpSpPr>
        <p:sp>
          <p:nvSpPr>
            <p:cNvPr id="4797" name="Google Shape;4797;p4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98" name="Google Shape;4798;p4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99" name="Google Shape;4799;p4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800" name="Google Shape;4800;p49"/>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801" name="Google Shape;4801;p49"/>
          <p:cNvGrpSpPr/>
          <p:nvPr/>
        </p:nvGrpSpPr>
        <p:grpSpPr>
          <a:xfrm>
            <a:off x="3200595" y="1476017"/>
            <a:ext cx="299121" cy="423685"/>
            <a:chOff x="3984000" y="1594200"/>
            <a:chExt cx="357800" cy="506800"/>
          </a:xfrm>
        </p:grpSpPr>
        <p:sp>
          <p:nvSpPr>
            <p:cNvPr id="4802" name="Google Shape;4802;p49"/>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03" name="Google Shape;4803;p49"/>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04" name="Google Shape;4804;p49"/>
          <p:cNvGrpSpPr/>
          <p:nvPr/>
        </p:nvGrpSpPr>
        <p:grpSpPr>
          <a:xfrm>
            <a:off x="3716637" y="1566869"/>
            <a:ext cx="394090" cy="241980"/>
            <a:chOff x="4601275" y="1702875"/>
            <a:chExt cx="471400" cy="289450"/>
          </a:xfrm>
        </p:grpSpPr>
        <p:sp>
          <p:nvSpPr>
            <p:cNvPr id="4805" name="Google Shape;4805;p49"/>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06" name="Google Shape;4806;p49"/>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07" name="Google Shape;4807;p49"/>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08" name="Google Shape;4808;p49"/>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09" name="Google Shape;4809;p49"/>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10" name="Google Shape;4810;p49"/>
          <p:cNvGrpSpPr/>
          <p:nvPr/>
        </p:nvGrpSpPr>
        <p:grpSpPr>
          <a:xfrm>
            <a:off x="4299057" y="1507659"/>
            <a:ext cx="356303" cy="360400"/>
            <a:chOff x="5297950" y="1632050"/>
            <a:chExt cx="426200" cy="431100"/>
          </a:xfrm>
        </p:grpSpPr>
        <p:sp>
          <p:nvSpPr>
            <p:cNvPr id="4811" name="Google Shape;4811;p49"/>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12" name="Google Shape;4812;p49"/>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13" name="Google Shape;4813;p49"/>
          <p:cNvGrpSpPr/>
          <p:nvPr/>
        </p:nvGrpSpPr>
        <p:grpSpPr>
          <a:xfrm>
            <a:off x="4861560" y="1496958"/>
            <a:ext cx="358351" cy="381822"/>
            <a:chOff x="5970800" y="1619250"/>
            <a:chExt cx="428650" cy="456725"/>
          </a:xfrm>
        </p:grpSpPr>
        <p:sp>
          <p:nvSpPr>
            <p:cNvPr id="4814" name="Google Shape;4814;p49"/>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15" name="Google Shape;4815;p49"/>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16" name="Google Shape;4816;p49"/>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17" name="Google Shape;4817;p49"/>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18" name="Google Shape;4818;p49"/>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19" name="Google Shape;4819;p49"/>
          <p:cNvGrpSpPr/>
          <p:nvPr/>
        </p:nvGrpSpPr>
        <p:grpSpPr>
          <a:xfrm>
            <a:off x="5408764" y="1492360"/>
            <a:ext cx="401719" cy="366502"/>
            <a:chOff x="6625350" y="1613750"/>
            <a:chExt cx="480525" cy="438400"/>
          </a:xfrm>
        </p:grpSpPr>
        <p:sp>
          <p:nvSpPr>
            <p:cNvPr id="4820" name="Google Shape;4820;p49"/>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1" name="Google Shape;4821;p49"/>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2" name="Google Shape;4822;p49"/>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3" name="Google Shape;4823;p49"/>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4" name="Google Shape;4824;p49"/>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25" name="Google Shape;4825;p49"/>
          <p:cNvGrpSpPr/>
          <p:nvPr/>
        </p:nvGrpSpPr>
        <p:grpSpPr>
          <a:xfrm>
            <a:off x="380913" y="2088554"/>
            <a:ext cx="303217" cy="325685"/>
            <a:chOff x="611175" y="2326900"/>
            <a:chExt cx="362700" cy="389575"/>
          </a:xfrm>
        </p:grpSpPr>
        <p:sp>
          <p:nvSpPr>
            <p:cNvPr id="4826" name="Google Shape;4826;p4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7" name="Google Shape;4827;p4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8" name="Google Shape;4828;p4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9" name="Google Shape;4829;p4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830" name="Google Shape;4830;p49"/>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31" name="Google Shape;4831;p49"/>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32" name="Google Shape;4832;p49"/>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833" name="Google Shape;4833;p49"/>
          <p:cNvGrpSpPr/>
          <p:nvPr/>
        </p:nvGrpSpPr>
        <p:grpSpPr>
          <a:xfrm>
            <a:off x="2701378" y="2036492"/>
            <a:ext cx="170502" cy="425733"/>
            <a:chOff x="3386850" y="2264625"/>
            <a:chExt cx="203950" cy="509250"/>
          </a:xfrm>
        </p:grpSpPr>
        <p:sp>
          <p:nvSpPr>
            <p:cNvPr id="4834" name="Google Shape;4834;p4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35" name="Google Shape;4835;p4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36" name="Google Shape;4836;p49"/>
          <p:cNvGrpSpPr/>
          <p:nvPr/>
        </p:nvGrpSpPr>
        <p:grpSpPr>
          <a:xfrm>
            <a:off x="3843751" y="2090602"/>
            <a:ext cx="139863" cy="317513"/>
            <a:chOff x="4753325" y="2329350"/>
            <a:chExt cx="167300" cy="379800"/>
          </a:xfrm>
        </p:grpSpPr>
        <p:sp>
          <p:nvSpPr>
            <p:cNvPr id="4837" name="Google Shape;4837;p49"/>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38" name="Google Shape;4838;p49"/>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39" name="Google Shape;4839;p49"/>
          <p:cNvGrpSpPr/>
          <p:nvPr/>
        </p:nvGrpSpPr>
        <p:grpSpPr>
          <a:xfrm>
            <a:off x="3277654" y="2038519"/>
            <a:ext cx="145004" cy="421658"/>
            <a:chOff x="4076175" y="2267050"/>
            <a:chExt cx="173450" cy="504375"/>
          </a:xfrm>
        </p:grpSpPr>
        <p:sp>
          <p:nvSpPr>
            <p:cNvPr id="4840" name="Google Shape;4840;p49"/>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41" name="Google Shape;4841;p49"/>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842" name="Google Shape;4842;p49"/>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843" name="Google Shape;4843;p49"/>
          <p:cNvGrpSpPr/>
          <p:nvPr/>
        </p:nvGrpSpPr>
        <p:grpSpPr>
          <a:xfrm>
            <a:off x="4865134" y="2089056"/>
            <a:ext cx="351204" cy="324661"/>
            <a:chOff x="5975075" y="2327500"/>
            <a:chExt cx="420100" cy="388350"/>
          </a:xfrm>
        </p:grpSpPr>
        <p:sp>
          <p:nvSpPr>
            <p:cNvPr id="4844" name="Google Shape;4844;p4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45" name="Google Shape;4845;p4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46" name="Google Shape;4846;p49"/>
          <p:cNvGrpSpPr/>
          <p:nvPr/>
        </p:nvGrpSpPr>
        <p:grpSpPr>
          <a:xfrm>
            <a:off x="5496544" y="2079358"/>
            <a:ext cx="215437" cy="351204"/>
            <a:chOff x="6730350" y="2315900"/>
            <a:chExt cx="257700" cy="420100"/>
          </a:xfrm>
        </p:grpSpPr>
        <p:sp>
          <p:nvSpPr>
            <p:cNvPr id="4847" name="Google Shape;4847;p49"/>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48" name="Google Shape;4848;p49"/>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49" name="Google Shape;4849;p49"/>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50" name="Google Shape;4850;p49"/>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51" name="Google Shape;4851;p49"/>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52" name="Google Shape;4852;p49"/>
          <p:cNvGrpSpPr/>
          <p:nvPr/>
        </p:nvGrpSpPr>
        <p:grpSpPr>
          <a:xfrm>
            <a:off x="477889" y="2615840"/>
            <a:ext cx="109265" cy="398166"/>
            <a:chOff x="727175" y="2957625"/>
            <a:chExt cx="130700" cy="476275"/>
          </a:xfrm>
        </p:grpSpPr>
        <p:sp>
          <p:nvSpPr>
            <p:cNvPr id="4853" name="Google Shape;4853;p49"/>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54" name="Google Shape;4854;p49"/>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855" name="Google Shape;4855;p49"/>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56" name="Google Shape;4856;p49"/>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857" name="Google Shape;4857;p49"/>
          <p:cNvGrpSpPr/>
          <p:nvPr/>
        </p:nvGrpSpPr>
        <p:grpSpPr>
          <a:xfrm>
            <a:off x="2029631" y="2628589"/>
            <a:ext cx="386943" cy="372647"/>
            <a:chOff x="2583325" y="2972875"/>
            <a:chExt cx="462850" cy="445750"/>
          </a:xfrm>
        </p:grpSpPr>
        <p:sp>
          <p:nvSpPr>
            <p:cNvPr id="4858" name="Google Shape;4858;p49"/>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59" name="Google Shape;4859;p49"/>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60" name="Google Shape;4860;p49"/>
          <p:cNvGrpSpPr/>
          <p:nvPr/>
        </p:nvGrpSpPr>
        <p:grpSpPr>
          <a:xfrm>
            <a:off x="2579886" y="2684246"/>
            <a:ext cx="413486" cy="261355"/>
            <a:chOff x="3241525" y="3039450"/>
            <a:chExt cx="494600" cy="312625"/>
          </a:xfrm>
        </p:grpSpPr>
        <p:sp>
          <p:nvSpPr>
            <p:cNvPr id="4861" name="Google Shape;4861;p49"/>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62" name="Google Shape;4862;p49"/>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863" name="Google Shape;4863;p49"/>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864" name="Google Shape;4864;p49"/>
          <p:cNvGrpSpPr/>
          <p:nvPr/>
        </p:nvGrpSpPr>
        <p:grpSpPr>
          <a:xfrm>
            <a:off x="4263318" y="2656679"/>
            <a:ext cx="427781" cy="316489"/>
            <a:chOff x="5255200" y="3006475"/>
            <a:chExt cx="511700" cy="378575"/>
          </a:xfrm>
        </p:grpSpPr>
        <p:sp>
          <p:nvSpPr>
            <p:cNvPr id="4865" name="Google Shape;4865;p49"/>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66" name="Google Shape;4866;p49"/>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67" name="Google Shape;4867;p49"/>
          <p:cNvGrpSpPr/>
          <p:nvPr/>
        </p:nvGrpSpPr>
        <p:grpSpPr>
          <a:xfrm>
            <a:off x="3177104" y="2638308"/>
            <a:ext cx="346104" cy="353231"/>
            <a:chOff x="3955900" y="2984500"/>
            <a:chExt cx="414000" cy="422525"/>
          </a:xfrm>
        </p:grpSpPr>
        <p:sp>
          <p:nvSpPr>
            <p:cNvPr id="4868" name="Google Shape;4868;p49"/>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69" name="Google Shape;4869;p49"/>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70" name="Google Shape;4870;p49"/>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871" name="Google Shape;4871;p49"/>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72" name="Google Shape;4872;p49"/>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873" name="Google Shape;4873;p49"/>
          <p:cNvGrpSpPr/>
          <p:nvPr/>
        </p:nvGrpSpPr>
        <p:grpSpPr>
          <a:xfrm>
            <a:off x="5472049" y="2633187"/>
            <a:ext cx="264427" cy="375719"/>
            <a:chOff x="6701050" y="2978375"/>
            <a:chExt cx="316300" cy="449425"/>
          </a:xfrm>
        </p:grpSpPr>
        <p:sp>
          <p:nvSpPr>
            <p:cNvPr id="4874" name="Google Shape;4874;p49"/>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75" name="Google Shape;4875;p49"/>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76" name="Google Shape;4876;p49"/>
          <p:cNvGrpSpPr/>
          <p:nvPr/>
        </p:nvGrpSpPr>
        <p:grpSpPr>
          <a:xfrm>
            <a:off x="907677" y="3251848"/>
            <a:ext cx="376743" cy="253204"/>
            <a:chOff x="1241275" y="3718400"/>
            <a:chExt cx="450650" cy="302875"/>
          </a:xfrm>
        </p:grpSpPr>
        <p:sp>
          <p:nvSpPr>
            <p:cNvPr id="4877" name="Google Shape;4877;p49"/>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78" name="Google Shape;4878;p49"/>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79" name="Google Shape;4879;p49"/>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80" name="Google Shape;4880;p49"/>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81" name="Google Shape;4881;p49"/>
          <p:cNvGrpSpPr/>
          <p:nvPr/>
        </p:nvGrpSpPr>
        <p:grpSpPr>
          <a:xfrm>
            <a:off x="1476324" y="3232453"/>
            <a:ext cx="366502" cy="292496"/>
            <a:chOff x="1921475" y="3695200"/>
            <a:chExt cx="438400" cy="349875"/>
          </a:xfrm>
        </p:grpSpPr>
        <p:sp>
          <p:nvSpPr>
            <p:cNvPr id="4882" name="Google Shape;4882;p4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83" name="Google Shape;4883;p4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84" name="Google Shape;4884;p4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85" name="Google Shape;4885;p49"/>
          <p:cNvGrpSpPr/>
          <p:nvPr/>
        </p:nvGrpSpPr>
        <p:grpSpPr>
          <a:xfrm>
            <a:off x="2043425" y="3227855"/>
            <a:ext cx="359355" cy="301190"/>
            <a:chOff x="2599825" y="3689700"/>
            <a:chExt cx="429850" cy="360275"/>
          </a:xfrm>
        </p:grpSpPr>
        <p:sp>
          <p:nvSpPr>
            <p:cNvPr id="4886" name="Google Shape;4886;p49"/>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87" name="Google Shape;4887;p49"/>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88" name="Google Shape;4888;p49"/>
          <p:cNvGrpSpPr/>
          <p:nvPr/>
        </p:nvGrpSpPr>
        <p:grpSpPr>
          <a:xfrm>
            <a:off x="2624299" y="3196714"/>
            <a:ext cx="324661" cy="338956"/>
            <a:chOff x="3294650" y="3652450"/>
            <a:chExt cx="388350" cy="405450"/>
          </a:xfrm>
        </p:grpSpPr>
        <p:sp>
          <p:nvSpPr>
            <p:cNvPr id="4889" name="Google Shape;4889;p49"/>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90" name="Google Shape;4890;p49"/>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91" name="Google Shape;4891;p49"/>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92" name="Google Shape;4892;p49"/>
          <p:cNvGrpSpPr/>
          <p:nvPr/>
        </p:nvGrpSpPr>
        <p:grpSpPr>
          <a:xfrm>
            <a:off x="3160781" y="3239601"/>
            <a:ext cx="378750" cy="277698"/>
            <a:chOff x="3936375" y="3703750"/>
            <a:chExt cx="453050" cy="332175"/>
          </a:xfrm>
        </p:grpSpPr>
        <p:sp>
          <p:nvSpPr>
            <p:cNvPr id="4893" name="Google Shape;4893;p49"/>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94" name="Google Shape;4894;p49"/>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95" name="Google Shape;4895;p49"/>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96" name="Google Shape;4896;p49"/>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97" name="Google Shape;4897;p49"/>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98" name="Google Shape;4898;p49"/>
          <p:cNvGrpSpPr/>
          <p:nvPr/>
        </p:nvGrpSpPr>
        <p:grpSpPr>
          <a:xfrm>
            <a:off x="3724307" y="3239601"/>
            <a:ext cx="378750" cy="277698"/>
            <a:chOff x="4610450" y="3703750"/>
            <a:chExt cx="453050" cy="332175"/>
          </a:xfrm>
        </p:grpSpPr>
        <p:sp>
          <p:nvSpPr>
            <p:cNvPr id="4899" name="Google Shape;4899;p49"/>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00" name="Google Shape;4900;p49"/>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01" name="Google Shape;4901;p49"/>
          <p:cNvGrpSpPr/>
          <p:nvPr/>
        </p:nvGrpSpPr>
        <p:grpSpPr>
          <a:xfrm>
            <a:off x="4301106" y="3211532"/>
            <a:ext cx="352207" cy="333836"/>
            <a:chOff x="5300400" y="3670175"/>
            <a:chExt cx="421300" cy="399325"/>
          </a:xfrm>
        </p:grpSpPr>
        <p:sp>
          <p:nvSpPr>
            <p:cNvPr id="4902" name="Google Shape;4902;p49"/>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03" name="Google Shape;4903;p49"/>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04" name="Google Shape;4904;p49"/>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05" name="Google Shape;4905;p49"/>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06" name="Google Shape;4906;p49"/>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907" name="Google Shape;4907;p49"/>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908" name="Google Shape;4908;p49"/>
          <p:cNvGrpSpPr/>
          <p:nvPr/>
        </p:nvGrpSpPr>
        <p:grpSpPr>
          <a:xfrm>
            <a:off x="5433259" y="3207435"/>
            <a:ext cx="342008" cy="342029"/>
            <a:chOff x="6654650" y="3665275"/>
            <a:chExt cx="409100" cy="409125"/>
          </a:xfrm>
        </p:grpSpPr>
        <p:sp>
          <p:nvSpPr>
            <p:cNvPr id="4909" name="Google Shape;4909;p4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10" name="Google Shape;4910;p4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11" name="Google Shape;4911;p49"/>
          <p:cNvGrpSpPr/>
          <p:nvPr/>
        </p:nvGrpSpPr>
        <p:grpSpPr>
          <a:xfrm>
            <a:off x="347223" y="3756667"/>
            <a:ext cx="370599" cy="370620"/>
            <a:chOff x="570875" y="4322250"/>
            <a:chExt cx="443300" cy="443325"/>
          </a:xfrm>
        </p:grpSpPr>
        <p:sp>
          <p:nvSpPr>
            <p:cNvPr id="4912" name="Google Shape;4912;p4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13" name="Google Shape;4913;p4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14" name="Google Shape;4914;p4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15" name="Google Shape;4915;p4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916" name="Google Shape;4916;p49"/>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917" name="Google Shape;4917;p49"/>
          <p:cNvGrpSpPr/>
          <p:nvPr/>
        </p:nvGrpSpPr>
        <p:grpSpPr>
          <a:xfrm>
            <a:off x="1524812" y="3729120"/>
            <a:ext cx="269526" cy="425712"/>
            <a:chOff x="1979475" y="4289300"/>
            <a:chExt cx="322400" cy="509225"/>
          </a:xfrm>
        </p:grpSpPr>
        <p:sp>
          <p:nvSpPr>
            <p:cNvPr id="4918" name="Google Shape;4918;p49"/>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19" name="Google Shape;4919;p49"/>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20" name="Google Shape;4920;p49"/>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21" name="Google Shape;4921;p49"/>
          <p:cNvGrpSpPr/>
          <p:nvPr/>
        </p:nvGrpSpPr>
        <p:grpSpPr>
          <a:xfrm>
            <a:off x="2064346" y="3734722"/>
            <a:ext cx="318014" cy="414510"/>
            <a:chOff x="2624850" y="4296000"/>
            <a:chExt cx="380400" cy="495825"/>
          </a:xfrm>
        </p:grpSpPr>
        <p:sp>
          <p:nvSpPr>
            <p:cNvPr id="4922" name="Google Shape;4922;p49"/>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23" name="Google Shape;4923;p49"/>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24" name="Google Shape;4924;p49"/>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925" name="Google Shape;4925;p49"/>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26" name="Google Shape;4926;p49"/>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27" name="Google Shape;4927;p49"/>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928" name="Google Shape;4928;p49"/>
          <p:cNvGrpSpPr/>
          <p:nvPr/>
        </p:nvGrpSpPr>
        <p:grpSpPr>
          <a:xfrm>
            <a:off x="4280686" y="3775560"/>
            <a:ext cx="393045" cy="332833"/>
            <a:chOff x="5275975" y="4344850"/>
            <a:chExt cx="470150" cy="398125"/>
          </a:xfrm>
        </p:grpSpPr>
        <p:sp>
          <p:nvSpPr>
            <p:cNvPr id="4929" name="Google Shape;4929;p49"/>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30" name="Google Shape;4930;p49"/>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31" name="Google Shape;4931;p49"/>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932" name="Google Shape;4932;p49"/>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933" name="Google Shape;4933;p49"/>
          <p:cNvGrpSpPr/>
          <p:nvPr/>
        </p:nvGrpSpPr>
        <p:grpSpPr>
          <a:xfrm>
            <a:off x="5423039" y="3748516"/>
            <a:ext cx="362448" cy="386922"/>
            <a:chOff x="6642425" y="4312500"/>
            <a:chExt cx="433550" cy="462825"/>
          </a:xfrm>
        </p:grpSpPr>
        <p:sp>
          <p:nvSpPr>
            <p:cNvPr id="4934" name="Google Shape;4934;p49"/>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35" name="Google Shape;4935;p49"/>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36" name="Google Shape;4936;p49"/>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937" name="Google Shape;4937;p49"/>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938" name="Google Shape;4938;p49"/>
          <p:cNvGrpSpPr/>
          <p:nvPr/>
        </p:nvGrpSpPr>
        <p:grpSpPr>
          <a:xfrm>
            <a:off x="910227" y="4322764"/>
            <a:ext cx="371623" cy="365499"/>
            <a:chOff x="1244325" y="4999400"/>
            <a:chExt cx="444525" cy="437200"/>
          </a:xfrm>
        </p:grpSpPr>
        <p:sp>
          <p:nvSpPr>
            <p:cNvPr id="4939" name="Google Shape;4939;p49"/>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40" name="Google Shape;4940;p49"/>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41" name="Google Shape;4941;p49"/>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42" name="Google Shape;4942;p49"/>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43" name="Google Shape;4943;p49"/>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44" name="Google Shape;4944;p49"/>
          <p:cNvGrpSpPr/>
          <p:nvPr/>
        </p:nvGrpSpPr>
        <p:grpSpPr>
          <a:xfrm>
            <a:off x="1506943" y="4311018"/>
            <a:ext cx="305265" cy="388970"/>
            <a:chOff x="1958100" y="4985350"/>
            <a:chExt cx="365150" cy="465275"/>
          </a:xfrm>
        </p:grpSpPr>
        <p:sp>
          <p:nvSpPr>
            <p:cNvPr id="4945" name="Google Shape;4945;p49"/>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46" name="Google Shape;4946;p49"/>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47" name="Google Shape;4947;p49"/>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48" name="Google Shape;4948;p49"/>
          <p:cNvGrpSpPr/>
          <p:nvPr/>
        </p:nvGrpSpPr>
        <p:grpSpPr>
          <a:xfrm>
            <a:off x="2048002" y="4325815"/>
            <a:ext cx="350200" cy="359877"/>
            <a:chOff x="2605300" y="5003050"/>
            <a:chExt cx="418900" cy="430475"/>
          </a:xfrm>
        </p:grpSpPr>
        <p:sp>
          <p:nvSpPr>
            <p:cNvPr id="4949" name="Google Shape;4949;p49"/>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50" name="Google Shape;4950;p49"/>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51" name="Google Shape;4951;p49"/>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52" name="Google Shape;4952;p49"/>
          <p:cNvGrpSpPr/>
          <p:nvPr/>
        </p:nvGrpSpPr>
        <p:grpSpPr>
          <a:xfrm>
            <a:off x="2577336" y="4333486"/>
            <a:ext cx="418585" cy="344056"/>
            <a:chOff x="3238475" y="5012225"/>
            <a:chExt cx="500700" cy="411550"/>
          </a:xfrm>
        </p:grpSpPr>
        <p:sp>
          <p:nvSpPr>
            <p:cNvPr id="4953" name="Google Shape;4953;p49"/>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54" name="Google Shape;4954;p49"/>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55" name="Google Shape;4955;p49"/>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56" name="Google Shape;4956;p49"/>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57" name="Google Shape;4957;p49"/>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58" name="Google Shape;4958;p49"/>
          <p:cNvGrpSpPr/>
          <p:nvPr/>
        </p:nvGrpSpPr>
        <p:grpSpPr>
          <a:xfrm>
            <a:off x="3683970" y="4296723"/>
            <a:ext cx="459424" cy="417561"/>
            <a:chOff x="4562200" y="4968250"/>
            <a:chExt cx="549550" cy="499475"/>
          </a:xfrm>
        </p:grpSpPr>
        <p:sp>
          <p:nvSpPr>
            <p:cNvPr id="4959" name="Google Shape;4959;p49"/>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60" name="Google Shape;4960;p49"/>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61" name="Google Shape;4961;p49"/>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62" name="Google Shape;4962;p49"/>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63" name="Google Shape;4963;p49"/>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64" name="Google Shape;4964;p49"/>
          <p:cNvGrpSpPr/>
          <p:nvPr/>
        </p:nvGrpSpPr>
        <p:grpSpPr>
          <a:xfrm>
            <a:off x="3190898" y="4320214"/>
            <a:ext cx="318516" cy="370076"/>
            <a:chOff x="3972400" y="4996350"/>
            <a:chExt cx="381000" cy="442675"/>
          </a:xfrm>
        </p:grpSpPr>
        <p:sp>
          <p:nvSpPr>
            <p:cNvPr id="4965" name="Google Shape;4965;p49"/>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66" name="Google Shape;4966;p49"/>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67" name="Google Shape;4967;p49"/>
          <p:cNvGrpSpPr/>
          <p:nvPr/>
        </p:nvGrpSpPr>
        <p:grpSpPr>
          <a:xfrm>
            <a:off x="4251594" y="4289073"/>
            <a:ext cx="451252" cy="432860"/>
            <a:chOff x="5241175" y="4959100"/>
            <a:chExt cx="539775" cy="517775"/>
          </a:xfrm>
        </p:grpSpPr>
        <p:sp>
          <p:nvSpPr>
            <p:cNvPr id="4968" name="Google Shape;4968;p4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69" name="Google Shape;4969;p4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70" name="Google Shape;4970;p4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71" name="Google Shape;4971;p4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72" name="Google Shape;4972;p4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73" name="Google Shape;4973;p4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974" name="Google Shape;4974;p49"/>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975" name="Google Shape;4975;p49"/>
          <p:cNvGrpSpPr/>
          <p:nvPr/>
        </p:nvGrpSpPr>
        <p:grpSpPr>
          <a:xfrm>
            <a:off x="5458778" y="4353382"/>
            <a:ext cx="289444" cy="332833"/>
            <a:chOff x="6685175" y="5036025"/>
            <a:chExt cx="346225" cy="398125"/>
          </a:xfrm>
        </p:grpSpPr>
        <p:sp>
          <p:nvSpPr>
            <p:cNvPr id="4976" name="Google Shape;4976;p49"/>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77" name="Google Shape;4977;p49"/>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78" name="Google Shape;4978;p49"/>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79" name="Google Shape;4979;p49"/>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80" name="Google Shape;4980;p49"/>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81" name="Google Shape;4981;p49"/>
          <p:cNvGrpSpPr/>
          <p:nvPr/>
        </p:nvGrpSpPr>
        <p:grpSpPr>
          <a:xfrm>
            <a:off x="6283418" y="1648999"/>
            <a:ext cx="432570" cy="421334"/>
            <a:chOff x="5926225" y="921350"/>
            <a:chExt cx="517800" cy="504350"/>
          </a:xfrm>
        </p:grpSpPr>
        <p:sp>
          <p:nvSpPr>
            <p:cNvPr id="4982" name="Google Shape;4982;p4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4983" name="Google Shape;4983;p4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4984" name="Google Shape;4984;p49"/>
          <p:cNvSpPr/>
          <p:nvPr/>
        </p:nvSpPr>
        <p:spPr>
          <a:xfrm>
            <a:off x="6477338" y="18850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5" name="Google Shape;4985;p49"/>
          <p:cNvGrpSpPr/>
          <p:nvPr/>
        </p:nvGrpSpPr>
        <p:grpSpPr>
          <a:xfrm>
            <a:off x="7168405" y="1628379"/>
            <a:ext cx="432570" cy="421334"/>
            <a:chOff x="5926225" y="921350"/>
            <a:chExt cx="517800" cy="504350"/>
          </a:xfrm>
        </p:grpSpPr>
        <p:sp>
          <p:nvSpPr>
            <p:cNvPr id="4986" name="Google Shape;4986;p4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8" name="Google Shape;4988;p49"/>
          <p:cNvSpPr/>
          <p:nvPr/>
        </p:nvSpPr>
        <p:spPr>
          <a:xfrm>
            <a:off x="7362326" y="18644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9" name="Google Shape;4989;p49"/>
          <p:cNvGrpSpPr/>
          <p:nvPr/>
        </p:nvGrpSpPr>
        <p:grpSpPr>
          <a:xfrm>
            <a:off x="6283685" y="2377421"/>
            <a:ext cx="1075937" cy="1047989"/>
            <a:chOff x="5926225" y="921350"/>
            <a:chExt cx="517800" cy="504350"/>
          </a:xfrm>
        </p:grpSpPr>
        <p:sp>
          <p:nvSpPr>
            <p:cNvPr id="4990" name="Google Shape;4990;p4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w="28575" cap="flat" cmpd="sng">
              <a:solidFill>
                <a:srgbClr val="E69138"/>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w="28575" cap="flat" cmpd="sng">
              <a:solidFill>
                <a:srgbClr val="E69138"/>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2" name="Google Shape;4992;p49"/>
          <p:cNvSpPr/>
          <p:nvPr/>
        </p:nvSpPr>
        <p:spPr>
          <a:xfrm>
            <a:off x="6765998" y="29645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6D9EEB"/>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60</a:t>
            </a:fld>
            <a:endParaRPr/>
          </a:p>
        </p:txBody>
      </p:sp>
      <p:sp>
        <p:nvSpPr>
          <p:cNvPr id="4994" name="Google Shape;4994;p49"/>
          <p:cNvSpPr txBox="1">
            <a:spLocks noGrp="1"/>
          </p:cNvSpPr>
          <p:nvPr>
            <p:ph type="body" idx="4294967295"/>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icons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4998"/>
        <p:cNvGrpSpPr/>
        <p:nvPr/>
      </p:nvGrpSpPr>
      <p:grpSpPr>
        <a:xfrm>
          <a:off x="0" y="0"/>
          <a:ext cx="0" cy="0"/>
          <a:chOff x="0" y="0"/>
          <a:chExt cx="0" cy="0"/>
        </a:xfrm>
      </p:grpSpPr>
      <p:grpSp>
        <p:nvGrpSpPr>
          <p:cNvPr id="4999" name="Google Shape;4999;p50"/>
          <p:cNvGrpSpPr/>
          <p:nvPr/>
        </p:nvGrpSpPr>
        <p:grpSpPr>
          <a:xfrm>
            <a:off x="3058888" y="1550127"/>
            <a:ext cx="445718" cy="445753"/>
            <a:chOff x="3706812" y="1035050"/>
            <a:chExt cx="4792662" cy="4787899"/>
          </a:xfrm>
        </p:grpSpPr>
        <p:sp>
          <p:nvSpPr>
            <p:cNvPr id="5000" name="Google Shape;5000;p50"/>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1" name="Google Shape;5001;p50"/>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2" name="Google Shape;5002;p50"/>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3" name="Google Shape;5003;p50"/>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4" name="Google Shape;5004;p50"/>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5" name="Google Shape;5005;p50"/>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06" name="Google Shape;5006;p50"/>
          <p:cNvGrpSpPr/>
          <p:nvPr/>
        </p:nvGrpSpPr>
        <p:grpSpPr>
          <a:xfrm>
            <a:off x="1779393" y="1550157"/>
            <a:ext cx="443331" cy="445437"/>
            <a:chOff x="1400175" y="1220787"/>
            <a:chExt cx="4473575" cy="4476750"/>
          </a:xfrm>
        </p:grpSpPr>
        <p:sp>
          <p:nvSpPr>
            <p:cNvPr id="5007" name="Google Shape;5007;p50"/>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8" name="Google Shape;5008;p50"/>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9" name="Google Shape;5009;p50"/>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0" name="Google Shape;5010;p50"/>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11" name="Google Shape;5011;p50"/>
          <p:cNvGrpSpPr/>
          <p:nvPr/>
        </p:nvGrpSpPr>
        <p:grpSpPr>
          <a:xfrm>
            <a:off x="1138046" y="1550171"/>
            <a:ext cx="446045" cy="445465"/>
            <a:chOff x="1649412" y="927100"/>
            <a:chExt cx="5011737" cy="5016500"/>
          </a:xfrm>
        </p:grpSpPr>
        <p:sp>
          <p:nvSpPr>
            <p:cNvPr id="5012" name="Google Shape;5012;p50"/>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3" name="Google Shape;5013;p50"/>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4" name="Google Shape;5014;p50"/>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15" name="Google Shape;5015;p50"/>
          <p:cNvGrpSpPr/>
          <p:nvPr/>
        </p:nvGrpSpPr>
        <p:grpSpPr>
          <a:xfrm>
            <a:off x="2418397" y="1550424"/>
            <a:ext cx="444870" cy="445286"/>
            <a:chOff x="1301750" y="920750"/>
            <a:chExt cx="5095875" cy="5100637"/>
          </a:xfrm>
        </p:grpSpPr>
        <p:sp>
          <p:nvSpPr>
            <p:cNvPr id="5016" name="Google Shape;5016;p50"/>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7" name="Google Shape;5017;p50"/>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8" name="Google Shape;5018;p50"/>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9" name="Google Shape;5019;p50"/>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0" name="Google Shape;5020;p50"/>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21" name="Google Shape;5021;p50"/>
          <p:cNvGrpSpPr/>
          <p:nvPr/>
        </p:nvGrpSpPr>
        <p:grpSpPr>
          <a:xfrm>
            <a:off x="4341570" y="1550333"/>
            <a:ext cx="445621" cy="445591"/>
            <a:chOff x="5732756" y="2682276"/>
            <a:chExt cx="719905" cy="719856"/>
          </a:xfrm>
        </p:grpSpPr>
        <p:sp>
          <p:nvSpPr>
            <p:cNvPr id="5022" name="Google Shape;5022;p50"/>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3" name="Google Shape;5023;p50"/>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4" name="Google Shape;5024;p50"/>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25" name="Google Shape;5025;p50"/>
          <p:cNvGrpSpPr/>
          <p:nvPr/>
        </p:nvGrpSpPr>
        <p:grpSpPr>
          <a:xfrm>
            <a:off x="4982887" y="1550327"/>
            <a:ext cx="445627" cy="445604"/>
            <a:chOff x="6768809" y="2682265"/>
            <a:chExt cx="719915" cy="719877"/>
          </a:xfrm>
        </p:grpSpPr>
        <p:sp>
          <p:nvSpPr>
            <p:cNvPr id="5026" name="Google Shape;5026;p50"/>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7" name="Google Shape;5027;p50"/>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8" name="Google Shape;5028;p50"/>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9" name="Google Shape;5029;p50"/>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30" name="Google Shape;5030;p50"/>
          <p:cNvGrpSpPr/>
          <p:nvPr/>
        </p:nvGrpSpPr>
        <p:grpSpPr>
          <a:xfrm>
            <a:off x="5624209" y="1550356"/>
            <a:ext cx="445753" cy="445545"/>
            <a:chOff x="7804870" y="2682313"/>
            <a:chExt cx="720118" cy="719782"/>
          </a:xfrm>
        </p:grpSpPr>
        <p:sp>
          <p:nvSpPr>
            <p:cNvPr id="5031" name="Google Shape;5031;p50"/>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2" name="Google Shape;5032;p50"/>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3" name="Google Shape;5033;p50"/>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4" name="Google Shape;5034;p50"/>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5" name="Google Shape;5035;p50"/>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36" name="Google Shape;5036;p50"/>
          <p:cNvGrpSpPr/>
          <p:nvPr/>
        </p:nvGrpSpPr>
        <p:grpSpPr>
          <a:xfrm>
            <a:off x="6265657" y="1550125"/>
            <a:ext cx="446293" cy="446006"/>
            <a:chOff x="8841135" y="2681940"/>
            <a:chExt cx="720990" cy="720527"/>
          </a:xfrm>
        </p:grpSpPr>
        <p:sp>
          <p:nvSpPr>
            <p:cNvPr id="5037" name="Google Shape;5037;p50"/>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8" name="Google Shape;5038;p50"/>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9" name="Google Shape;5039;p50"/>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0" name="Google Shape;5040;p50"/>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1" name="Google Shape;5041;p50"/>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2" name="Google Shape;5042;p50"/>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43" name="Google Shape;5043;p50"/>
          <p:cNvGrpSpPr/>
          <p:nvPr/>
        </p:nvGrpSpPr>
        <p:grpSpPr>
          <a:xfrm>
            <a:off x="3699655" y="1550057"/>
            <a:ext cx="445260" cy="445260"/>
            <a:chOff x="4103687" y="1439862"/>
            <a:chExt cx="3986212" cy="3986211"/>
          </a:xfrm>
        </p:grpSpPr>
        <p:sp>
          <p:nvSpPr>
            <p:cNvPr id="5044" name="Google Shape;5044;p50"/>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5" name="Google Shape;5045;p50"/>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46" name="Google Shape;5046;p50"/>
          <p:cNvGrpSpPr/>
          <p:nvPr/>
        </p:nvGrpSpPr>
        <p:grpSpPr>
          <a:xfrm>
            <a:off x="6907645" y="1550361"/>
            <a:ext cx="445803" cy="445535"/>
            <a:chOff x="9878272" y="2682320"/>
            <a:chExt cx="720199" cy="719767"/>
          </a:xfrm>
        </p:grpSpPr>
        <p:sp>
          <p:nvSpPr>
            <p:cNvPr id="5047" name="Google Shape;5047;p50"/>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8" name="Google Shape;5048;p50"/>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9" name="Google Shape;5049;p50"/>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50" name="Google Shape;5050;p50"/>
          <p:cNvGrpSpPr/>
          <p:nvPr/>
        </p:nvGrpSpPr>
        <p:grpSpPr>
          <a:xfrm>
            <a:off x="7549143" y="1550278"/>
            <a:ext cx="445700" cy="445701"/>
            <a:chOff x="10914618" y="2682187"/>
            <a:chExt cx="720033" cy="720033"/>
          </a:xfrm>
        </p:grpSpPr>
        <p:sp>
          <p:nvSpPr>
            <p:cNvPr id="5051" name="Google Shape;5051;p50"/>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2" name="Google Shape;5052;p50"/>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3" name="Google Shape;5053;p50"/>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4" name="Google Shape;5054;p50"/>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5" name="Google Shape;5055;p50"/>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6" name="Google Shape;5056;p50"/>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57" name="Google Shape;5057;p50"/>
          <p:cNvGrpSpPr/>
          <p:nvPr/>
        </p:nvGrpSpPr>
        <p:grpSpPr>
          <a:xfrm>
            <a:off x="1772664" y="843057"/>
            <a:ext cx="361521" cy="445816"/>
            <a:chOff x="1582665" y="1011072"/>
            <a:chExt cx="584040" cy="720220"/>
          </a:xfrm>
        </p:grpSpPr>
        <p:sp>
          <p:nvSpPr>
            <p:cNvPr id="5058" name="Google Shape;5058;p50"/>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9" name="Google Shape;5059;p50"/>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0" name="Google Shape;5060;p50"/>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1" name="Google Shape;5061;p50"/>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2" name="Google Shape;5062;p50"/>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63" name="Google Shape;5063;p50"/>
          <p:cNvGrpSpPr/>
          <p:nvPr/>
        </p:nvGrpSpPr>
        <p:grpSpPr>
          <a:xfrm>
            <a:off x="2374048" y="843078"/>
            <a:ext cx="379481" cy="445796"/>
            <a:chOff x="2554206" y="1011105"/>
            <a:chExt cx="613055" cy="720187"/>
          </a:xfrm>
        </p:grpSpPr>
        <p:sp>
          <p:nvSpPr>
            <p:cNvPr id="5064" name="Google Shape;5064;p50"/>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5" name="Google Shape;5065;p50"/>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6" name="Google Shape;5066;p50"/>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67" name="Google Shape;5067;p50"/>
          <p:cNvGrpSpPr/>
          <p:nvPr/>
        </p:nvGrpSpPr>
        <p:grpSpPr>
          <a:xfrm>
            <a:off x="6922223" y="797418"/>
            <a:ext cx="460705" cy="491455"/>
            <a:chOff x="9901824" y="937343"/>
            <a:chExt cx="744273" cy="793950"/>
          </a:xfrm>
        </p:grpSpPr>
        <p:grpSp>
          <p:nvGrpSpPr>
            <p:cNvPr id="5068" name="Google Shape;5068;p50"/>
            <p:cNvGrpSpPr/>
            <p:nvPr/>
          </p:nvGrpSpPr>
          <p:grpSpPr>
            <a:xfrm>
              <a:off x="9901824" y="937343"/>
              <a:ext cx="744273" cy="793950"/>
              <a:chOff x="9901824" y="937343"/>
              <a:chExt cx="744273" cy="793950"/>
            </a:xfrm>
          </p:grpSpPr>
          <p:sp>
            <p:nvSpPr>
              <p:cNvPr id="5069" name="Google Shape;5069;p50"/>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0" name="Google Shape;5070;p50"/>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1" name="Google Shape;5071;p50"/>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2" name="Google Shape;5072;p50"/>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3" name="Google Shape;5073;p50"/>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4" name="Google Shape;5074;p50"/>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5" name="Google Shape;5075;p50"/>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6" name="Google Shape;5076;p50"/>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7" name="Google Shape;5077;p50"/>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8" name="Google Shape;5078;p50"/>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5079" name="Google Shape;5079;p50"/>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0" name="Google Shape;5080;p50"/>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1" name="Google Shape;5081;p50"/>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2" name="Google Shape;5082;p50"/>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3" name="Google Shape;5083;p50"/>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4" name="Google Shape;5084;p50"/>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85" name="Google Shape;5085;p50"/>
          <p:cNvGrpSpPr/>
          <p:nvPr/>
        </p:nvGrpSpPr>
        <p:grpSpPr>
          <a:xfrm>
            <a:off x="2993392" y="843244"/>
            <a:ext cx="369868" cy="445629"/>
            <a:chOff x="3554761" y="1011374"/>
            <a:chExt cx="597525" cy="719918"/>
          </a:xfrm>
        </p:grpSpPr>
        <p:sp>
          <p:nvSpPr>
            <p:cNvPr id="5086" name="Google Shape;5086;p50"/>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7" name="Google Shape;5087;p50"/>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8" name="Google Shape;5088;p50"/>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9" name="Google Shape;5089;p50"/>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90" name="Google Shape;5090;p50"/>
          <p:cNvGrpSpPr/>
          <p:nvPr/>
        </p:nvGrpSpPr>
        <p:grpSpPr>
          <a:xfrm>
            <a:off x="3603122" y="843032"/>
            <a:ext cx="370755" cy="445841"/>
            <a:chOff x="4539787" y="1011032"/>
            <a:chExt cx="598958" cy="720261"/>
          </a:xfrm>
        </p:grpSpPr>
        <p:sp>
          <p:nvSpPr>
            <p:cNvPr id="5091" name="Google Shape;5091;p50"/>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2" name="Google Shape;5092;p50"/>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3" name="Google Shape;5093;p50"/>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4" name="Google Shape;5094;p50"/>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5" name="Google Shape;5095;p50"/>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96" name="Google Shape;5096;p50"/>
          <p:cNvGrpSpPr/>
          <p:nvPr/>
        </p:nvGrpSpPr>
        <p:grpSpPr>
          <a:xfrm>
            <a:off x="4213740" y="843140"/>
            <a:ext cx="366917" cy="445733"/>
            <a:chOff x="5526246" y="1011207"/>
            <a:chExt cx="592758" cy="720086"/>
          </a:xfrm>
        </p:grpSpPr>
        <p:sp>
          <p:nvSpPr>
            <p:cNvPr id="5097" name="Google Shape;5097;p50"/>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8" name="Google Shape;5098;p50"/>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9" name="Google Shape;5099;p50"/>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00" name="Google Shape;5100;p50"/>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01" name="Google Shape;5101;p50"/>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02" name="Google Shape;5102;p50"/>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03" name="Google Shape;5103;p50"/>
          <p:cNvGrpSpPr/>
          <p:nvPr/>
        </p:nvGrpSpPr>
        <p:grpSpPr>
          <a:xfrm>
            <a:off x="1168508" y="843134"/>
            <a:ext cx="364294" cy="445740"/>
            <a:chOff x="606645" y="1011196"/>
            <a:chExt cx="588520" cy="720096"/>
          </a:xfrm>
        </p:grpSpPr>
        <p:sp>
          <p:nvSpPr>
            <p:cNvPr id="5104" name="Google Shape;5104;p50"/>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05" name="Google Shape;5105;p50"/>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06" name="Google Shape;5106;p50"/>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07" name="Google Shape;5107;p50"/>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08" name="Google Shape;5108;p50"/>
          <p:cNvGrpSpPr/>
          <p:nvPr/>
        </p:nvGrpSpPr>
        <p:grpSpPr>
          <a:xfrm>
            <a:off x="7622791" y="843111"/>
            <a:ext cx="298405" cy="445762"/>
            <a:chOff x="11033597" y="1011159"/>
            <a:chExt cx="482075" cy="720133"/>
          </a:xfrm>
        </p:grpSpPr>
        <p:sp>
          <p:nvSpPr>
            <p:cNvPr id="5109" name="Google Shape;5109;p50"/>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110" name="Google Shape;5110;p50"/>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111" name="Google Shape;5111;p50"/>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112" name="Google Shape;5112;p50"/>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5113" name="Google Shape;5113;p50"/>
          <p:cNvGrpSpPr/>
          <p:nvPr/>
        </p:nvGrpSpPr>
        <p:grpSpPr>
          <a:xfrm>
            <a:off x="6221656" y="797418"/>
            <a:ext cx="460705" cy="491455"/>
            <a:chOff x="8770051" y="937343"/>
            <a:chExt cx="744273" cy="793950"/>
          </a:xfrm>
        </p:grpSpPr>
        <p:sp>
          <p:nvSpPr>
            <p:cNvPr id="5114" name="Google Shape;5114;p50"/>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15" name="Google Shape;5115;p50"/>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16" name="Google Shape;5116;p50"/>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17" name="Google Shape;5117;p50"/>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18" name="Google Shape;5118;p50"/>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5119" name="Google Shape;5119;p50"/>
            <p:cNvGrpSpPr/>
            <p:nvPr/>
          </p:nvGrpSpPr>
          <p:grpSpPr>
            <a:xfrm>
              <a:off x="8770051" y="937343"/>
              <a:ext cx="744273" cy="793950"/>
              <a:chOff x="6565437" y="1588001"/>
              <a:chExt cx="744273" cy="793950"/>
            </a:xfrm>
          </p:grpSpPr>
          <p:sp>
            <p:nvSpPr>
              <p:cNvPr id="5120" name="Google Shape;5120;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1" name="Google Shape;5121;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2" name="Google Shape;5122;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3" name="Google Shape;5123;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4" name="Google Shape;5124;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5" name="Google Shape;5125;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6" name="Google Shape;5126;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7" name="Google Shape;5127;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8" name="Google Shape;5128;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9" name="Google Shape;5129;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5130" name="Google Shape;5130;p50"/>
          <p:cNvGrpSpPr/>
          <p:nvPr/>
        </p:nvGrpSpPr>
        <p:grpSpPr>
          <a:xfrm>
            <a:off x="4820520" y="797418"/>
            <a:ext cx="460705" cy="491455"/>
            <a:chOff x="6506504" y="937343"/>
            <a:chExt cx="744273" cy="793950"/>
          </a:xfrm>
        </p:grpSpPr>
        <p:sp>
          <p:nvSpPr>
            <p:cNvPr id="5131" name="Google Shape;5131;p50"/>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32" name="Google Shape;5132;p50"/>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33" name="Google Shape;5133;p50"/>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5134" name="Google Shape;5134;p50"/>
            <p:cNvGrpSpPr/>
            <p:nvPr/>
          </p:nvGrpSpPr>
          <p:grpSpPr>
            <a:xfrm>
              <a:off x="6506504" y="937343"/>
              <a:ext cx="744273" cy="793950"/>
              <a:chOff x="6565437" y="1588001"/>
              <a:chExt cx="744273" cy="793950"/>
            </a:xfrm>
          </p:grpSpPr>
          <p:sp>
            <p:nvSpPr>
              <p:cNvPr id="5135" name="Google Shape;5135;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36" name="Google Shape;5136;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37" name="Google Shape;5137;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38" name="Google Shape;5138;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39" name="Google Shape;5139;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0" name="Google Shape;5140;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1" name="Google Shape;5141;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2" name="Google Shape;5142;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3" name="Google Shape;5143;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4" name="Google Shape;5144;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5145" name="Google Shape;5145;p50"/>
          <p:cNvGrpSpPr/>
          <p:nvPr/>
        </p:nvGrpSpPr>
        <p:grpSpPr>
          <a:xfrm>
            <a:off x="5521088" y="797418"/>
            <a:ext cx="460705" cy="491455"/>
            <a:chOff x="7638277" y="937343"/>
            <a:chExt cx="744273" cy="793950"/>
          </a:xfrm>
        </p:grpSpPr>
        <p:sp>
          <p:nvSpPr>
            <p:cNvPr id="5146" name="Google Shape;5146;p50"/>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47" name="Google Shape;5147;p50"/>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48" name="Google Shape;5148;p50"/>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49" name="Google Shape;5149;p50"/>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5150" name="Google Shape;5150;p50"/>
            <p:cNvGrpSpPr/>
            <p:nvPr/>
          </p:nvGrpSpPr>
          <p:grpSpPr>
            <a:xfrm>
              <a:off x="7638277" y="937343"/>
              <a:ext cx="744273" cy="793950"/>
              <a:chOff x="6565437" y="1588001"/>
              <a:chExt cx="744273" cy="793950"/>
            </a:xfrm>
          </p:grpSpPr>
          <p:sp>
            <p:nvSpPr>
              <p:cNvPr id="5151" name="Google Shape;5151;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2" name="Google Shape;5152;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3" name="Google Shape;5153;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4" name="Google Shape;5154;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5" name="Google Shape;5155;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6" name="Google Shape;5156;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7" name="Google Shape;5157;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8" name="Google Shape;5158;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9" name="Google Shape;5159;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0" name="Google Shape;5160;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5161" name="Google Shape;5161;p50"/>
          <p:cNvGrpSpPr/>
          <p:nvPr/>
        </p:nvGrpSpPr>
        <p:grpSpPr>
          <a:xfrm>
            <a:off x="3061198" y="2986973"/>
            <a:ext cx="445779" cy="400764"/>
            <a:chOff x="3778727" y="4460423"/>
            <a:chExt cx="720160" cy="647438"/>
          </a:xfrm>
        </p:grpSpPr>
        <p:sp>
          <p:nvSpPr>
            <p:cNvPr id="5162" name="Google Shape;5162;p50"/>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3" name="Google Shape;5163;p50"/>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4" name="Google Shape;5164;p50"/>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5" name="Google Shape;5165;p50"/>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6" name="Google Shape;5166;p50"/>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7" name="Google Shape;5167;p50"/>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8" name="Google Shape;5168;p50"/>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69" name="Google Shape;5169;p50"/>
          <p:cNvGrpSpPr/>
          <p:nvPr/>
        </p:nvGrpSpPr>
        <p:grpSpPr>
          <a:xfrm>
            <a:off x="1138083" y="2972048"/>
            <a:ext cx="445680" cy="430613"/>
            <a:chOff x="557494" y="4436312"/>
            <a:chExt cx="720000" cy="695660"/>
          </a:xfrm>
        </p:grpSpPr>
        <p:sp>
          <p:nvSpPr>
            <p:cNvPr id="5170" name="Google Shape;5170;p50"/>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1" name="Google Shape;5171;p50"/>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2" name="Google Shape;5172;p50"/>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3" name="Google Shape;5173;p50"/>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74" name="Google Shape;5174;p50"/>
          <p:cNvGrpSpPr/>
          <p:nvPr/>
        </p:nvGrpSpPr>
        <p:grpSpPr>
          <a:xfrm>
            <a:off x="4343305" y="2964459"/>
            <a:ext cx="445833" cy="445792"/>
            <a:chOff x="5926265" y="4424051"/>
            <a:chExt cx="720246" cy="720181"/>
          </a:xfrm>
        </p:grpSpPr>
        <p:sp>
          <p:nvSpPr>
            <p:cNvPr id="5175" name="Google Shape;5175;p50"/>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6" name="Google Shape;5176;p50"/>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7" name="Google Shape;5177;p50"/>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8" name="Google Shape;5178;p50"/>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79" name="Google Shape;5179;p50"/>
          <p:cNvGrpSpPr/>
          <p:nvPr/>
        </p:nvGrpSpPr>
        <p:grpSpPr>
          <a:xfrm>
            <a:off x="1779066" y="2984013"/>
            <a:ext cx="445680" cy="406684"/>
            <a:chOff x="1631150" y="4455641"/>
            <a:chExt cx="720000" cy="657002"/>
          </a:xfrm>
        </p:grpSpPr>
        <p:sp>
          <p:nvSpPr>
            <p:cNvPr id="5180" name="Google Shape;5180;p50"/>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1" name="Google Shape;5181;p50"/>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2" name="Google Shape;5182;p50"/>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3" name="Google Shape;5183;p50"/>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4" name="Google Shape;5184;p50"/>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85" name="Google Shape;5185;p50"/>
          <p:cNvGrpSpPr/>
          <p:nvPr/>
        </p:nvGrpSpPr>
        <p:grpSpPr>
          <a:xfrm>
            <a:off x="2420095" y="2983429"/>
            <a:ext cx="445680" cy="407853"/>
            <a:chOff x="2704878" y="4454697"/>
            <a:chExt cx="720000" cy="658889"/>
          </a:xfrm>
        </p:grpSpPr>
        <p:sp>
          <p:nvSpPr>
            <p:cNvPr id="5186" name="Google Shape;5186;p50"/>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7" name="Google Shape;5187;p50"/>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8" name="Google Shape;5188;p50"/>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9" name="Google Shape;5189;p50"/>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90" name="Google Shape;5190;p50"/>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91" name="Google Shape;5191;p50"/>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92" name="Google Shape;5192;p50"/>
          <p:cNvGrpSpPr/>
          <p:nvPr/>
        </p:nvGrpSpPr>
        <p:grpSpPr>
          <a:xfrm>
            <a:off x="3702366" y="2985387"/>
            <a:ext cx="445549" cy="403935"/>
            <a:chOff x="4852681" y="4457861"/>
            <a:chExt cx="719788" cy="652561"/>
          </a:xfrm>
        </p:grpSpPr>
        <p:sp>
          <p:nvSpPr>
            <p:cNvPr id="5193" name="Google Shape;5193;p50"/>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194" name="Google Shape;5194;p50"/>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195" name="Google Shape;5195;p50"/>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5196" name="Google Shape;5196;p50"/>
          <p:cNvGrpSpPr/>
          <p:nvPr/>
        </p:nvGrpSpPr>
        <p:grpSpPr>
          <a:xfrm>
            <a:off x="4984527" y="2975824"/>
            <a:ext cx="445818" cy="423063"/>
            <a:chOff x="7000306" y="4442411"/>
            <a:chExt cx="720224" cy="683463"/>
          </a:xfrm>
        </p:grpSpPr>
        <p:sp>
          <p:nvSpPr>
            <p:cNvPr id="5197" name="Google Shape;5197;p50"/>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198" name="Google Shape;5198;p50"/>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199" name="Google Shape;5199;p50"/>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00" name="Google Shape;5200;p50"/>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01" name="Google Shape;5201;p50"/>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5202" name="Google Shape;5202;p50"/>
          <p:cNvGrpSpPr/>
          <p:nvPr/>
        </p:nvGrpSpPr>
        <p:grpSpPr>
          <a:xfrm>
            <a:off x="5625735" y="2973621"/>
            <a:ext cx="445779" cy="427468"/>
            <a:chOff x="8074325" y="4438852"/>
            <a:chExt cx="720160" cy="690579"/>
          </a:xfrm>
        </p:grpSpPr>
        <p:sp>
          <p:nvSpPr>
            <p:cNvPr id="5203" name="Google Shape;5203;p50"/>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04" name="Google Shape;5204;p50"/>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05" name="Google Shape;5205;p50"/>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06" name="Google Shape;5206;p50"/>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07" name="Google Shape;5207;p50"/>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08" name="Google Shape;5208;p50"/>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5209" name="Google Shape;5209;p50"/>
          <p:cNvGrpSpPr/>
          <p:nvPr/>
        </p:nvGrpSpPr>
        <p:grpSpPr>
          <a:xfrm>
            <a:off x="6908080" y="2987570"/>
            <a:ext cx="445629" cy="399565"/>
            <a:chOff x="9878975" y="4425243"/>
            <a:chExt cx="719918" cy="645502"/>
          </a:xfrm>
        </p:grpSpPr>
        <p:sp>
          <p:nvSpPr>
            <p:cNvPr id="5210" name="Google Shape;5210;p50"/>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11" name="Google Shape;5211;p50"/>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12" name="Google Shape;5212;p50"/>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13" name="Google Shape;5213;p50"/>
          <p:cNvGrpSpPr/>
          <p:nvPr/>
        </p:nvGrpSpPr>
        <p:grpSpPr>
          <a:xfrm>
            <a:off x="7549097" y="2976371"/>
            <a:ext cx="445785" cy="421964"/>
            <a:chOff x="10914544" y="4407150"/>
            <a:chExt cx="720170" cy="681687"/>
          </a:xfrm>
        </p:grpSpPr>
        <p:sp>
          <p:nvSpPr>
            <p:cNvPr id="5214" name="Google Shape;5214;p50"/>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15" name="Google Shape;5215;p50"/>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16" name="Google Shape;5216;p50"/>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17" name="Google Shape;5217;p50"/>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18" name="Google Shape;5218;p50"/>
          <p:cNvGrpSpPr/>
          <p:nvPr/>
        </p:nvGrpSpPr>
        <p:grpSpPr>
          <a:xfrm>
            <a:off x="6266887" y="2984485"/>
            <a:ext cx="445805" cy="405735"/>
            <a:chOff x="8843122" y="4420259"/>
            <a:chExt cx="720202" cy="655469"/>
          </a:xfrm>
        </p:grpSpPr>
        <p:sp>
          <p:nvSpPr>
            <p:cNvPr id="5219" name="Google Shape;5219;p50"/>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0" name="Google Shape;5220;p50"/>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1" name="Google Shape;5221;p50"/>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2" name="Google Shape;5222;p50"/>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3" name="Google Shape;5223;p50"/>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4" name="Google Shape;5224;p50"/>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25" name="Google Shape;5225;p50"/>
          <p:cNvGrpSpPr/>
          <p:nvPr/>
        </p:nvGrpSpPr>
        <p:grpSpPr>
          <a:xfrm>
            <a:off x="3069757" y="2283047"/>
            <a:ext cx="445812" cy="394518"/>
            <a:chOff x="1510757" y="3225422"/>
            <a:chExt cx="720214" cy="637347"/>
          </a:xfrm>
        </p:grpSpPr>
        <p:sp>
          <p:nvSpPr>
            <p:cNvPr id="5226" name="Google Shape;5226;p50"/>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7" name="Google Shape;5227;p50"/>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8" name="Google Shape;5228;p50"/>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9" name="Google Shape;5229;p50"/>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0" name="Google Shape;5230;p50"/>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1" name="Google Shape;5231;p50"/>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2" name="Google Shape;5232;p50"/>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33" name="Google Shape;5233;p50"/>
          <p:cNvGrpSpPr/>
          <p:nvPr/>
        </p:nvGrpSpPr>
        <p:grpSpPr>
          <a:xfrm>
            <a:off x="3761148" y="2300567"/>
            <a:ext cx="445767" cy="359478"/>
            <a:chOff x="2595501" y="3253725"/>
            <a:chExt cx="720141" cy="580739"/>
          </a:xfrm>
        </p:grpSpPr>
        <p:sp>
          <p:nvSpPr>
            <p:cNvPr id="5234" name="Google Shape;5234;p50"/>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5" name="Google Shape;5235;p50"/>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6" name="Google Shape;5236;p50"/>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7" name="Google Shape;5237;p50"/>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38" name="Google Shape;5238;p50"/>
          <p:cNvGrpSpPr/>
          <p:nvPr/>
        </p:nvGrpSpPr>
        <p:grpSpPr>
          <a:xfrm>
            <a:off x="5143819" y="2257535"/>
            <a:ext cx="443879" cy="445541"/>
            <a:chOff x="4764809" y="3184208"/>
            <a:chExt cx="717090" cy="719775"/>
          </a:xfrm>
        </p:grpSpPr>
        <p:sp>
          <p:nvSpPr>
            <p:cNvPr id="5239" name="Google Shape;5239;p50"/>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0" name="Google Shape;5240;p50"/>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1" name="Google Shape;5241;p50"/>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42" name="Google Shape;5242;p50"/>
          <p:cNvGrpSpPr/>
          <p:nvPr/>
        </p:nvGrpSpPr>
        <p:grpSpPr>
          <a:xfrm>
            <a:off x="4452495" y="2286500"/>
            <a:ext cx="445746" cy="387612"/>
            <a:chOff x="3680173" y="3231000"/>
            <a:chExt cx="720106" cy="626190"/>
          </a:xfrm>
        </p:grpSpPr>
        <p:sp>
          <p:nvSpPr>
            <p:cNvPr id="5243" name="Google Shape;5243;p50"/>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4" name="Google Shape;5244;p50"/>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5" name="Google Shape;5245;p50"/>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46" name="Google Shape;5246;p50"/>
          <p:cNvGrpSpPr/>
          <p:nvPr/>
        </p:nvGrpSpPr>
        <p:grpSpPr>
          <a:xfrm>
            <a:off x="6524582" y="2257496"/>
            <a:ext cx="443283" cy="445620"/>
            <a:chOff x="6931035" y="3184144"/>
            <a:chExt cx="716128" cy="719903"/>
          </a:xfrm>
        </p:grpSpPr>
        <p:sp>
          <p:nvSpPr>
            <p:cNvPr id="5247" name="Google Shape;5247;p50"/>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8" name="Google Shape;5248;p50"/>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9" name="Google Shape;5249;p50"/>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0" name="Google Shape;5250;p50"/>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51" name="Google Shape;5251;p50"/>
          <p:cNvGrpSpPr/>
          <p:nvPr/>
        </p:nvGrpSpPr>
        <p:grpSpPr>
          <a:xfrm>
            <a:off x="5833276" y="2257448"/>
            <a:ext cx="445727" cy="445714"/>
            <a:chOff x="5846429" y="3184067"/>
            <a:chExt cx="720076" cy="720055"/>
          </a:xfrm>
        </p:grpSpPr>
        <p:sp>
          <p:nvSpPr>
            <p:cNvPr id="5252" name="Google Shape;5252;p50"/>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3" name="Google Shape;5253;p50"/>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4" name="Google Shape;5254;p50"/>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5" name="Google Shape;5255;p50"/>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56" name="Google Shape;5256;p50"/>
          <p:cNvGrpSpPr/>
          <p:nvPr/>
        </p:nvGrpSpPr>
        <p:grpSpPr>
          <a:xfrm>
            <a:off x="2520481" y="2257393"/>
            <a:ext cx="303698" cy="445825"/>
            <a:chOff x="655600" y="3183978"/>
            <a:chExt cx="490627" cy="720234"/>
          </a:xfrm>
        </p:grpSpPr>
        <p:sp>
          <p:nvSpPr>
            <p:cNvPr id="5257" name="Google Shape;5257;p50"/>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8" name="Google Shape;5258;p50"/>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9" name="Google Shape;5259;p50"/>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60" name="Google Shape;5260;p50"/>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61" name="Google Shape;5261;p50"/>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62" name="Google Shape;5262;p50"/>
          <p:cNvGrpSpPr/>
          <p:nvPr/>
        </p:nvGrpSpPr>
        <p:grpSpPr>
          <a:xfrm>
            <a:off x="7213443" y="2257509"/>
            <a:ext cx="189785" cy="445592"/>
            <a:chOff x="8011692" y="3184166"/>
            <a:chExt cx="306600" cy="719859"/>
          </a:xfrm>
        </p:grpSpPr>
        <p:sp>
          <p:nvSpPr>
            <p:cNvPr id="5263" name="Google Shape;5263;p50"/>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64" name="Google Shape;5264;p50"/>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65" name="Google Shape;5265;p50"/>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66" name="Google Shape;5266;p50"/>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67" name="Google Shape;5267;p50"/>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68" name="Google Shape;5268;p50"/>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5269" name="Google Shape;5269;p50"/>
          <p:cNvGrpSpPr/>
          <p:nvPr/>
        </p:nvGrpSpPr>
        <p:grpSpPr>
          <a:xfrm>
            <a:off x="7648230" y="2257259"/>
            <a:ext cx="246199" cy="445516"/>
            <a:chOff x="4556125" y="630237"/>
            <a:chExt cx="3081338" cy="5568950"/>
          </a:xfrm>
        </p:grpSpPr>
        <p:sp>
          <p:nvSpPr>
            <p:cNvPr id="5270" name="Google Shape;5270;p50"/>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71" name="Google Shape;5271;p50"/>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72" name="Google Shape;5272;p50"/>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73" name="Google Shape;5273;p50"/>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74" name="Google Shape;5274;p50"/>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75" name="Google Shape;5275;p50"/>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76" name="Google Shape;5276;p50"/>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5277" name="Google Shape;5277;p50"/>
          <p:cNvGrpSpPr/>
          <p:nvPr/>
        </p:nvGrpSpPr>
        <p:grpSpPr>
          <a:xfrm>
            <a:off x="1829253" y="2257459"/>
            <a:ext cx="445768" cy="445697"/>
            <a:chOff x="1674084" y="3214987"/>
            <a:chExt cx="720142" cy="720027"/>
          </a:xfrm>
        </p:grpSpPr>
        <p:sp>
          <p:nvSpPr>
            <p:cNvPr id="5278" name="Google Shape;5278;p50"/>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79" name="Google Shape;5279;p50"/>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0" name="Google Shape;5280;p50"/>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1" name="Google Shape;5281;p50"/>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2" name="Google Shape;5282;p50"/>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3" name="Google Shape;5283;p50"/>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4" name="Google Shape;5284;p50"/>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5" name="Google Shape;5285;p50"/>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6" name="Google Shape;5286;p50"/>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7" name="Google Shape;5287;p50"/>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8" name="Google Shape;5288;p50"/>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9" name="Google Shape;5289;p50"/>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90" name="Google Shape;5290;p50"/>
          <p:cNvGrpSpPr/>
          <p:nvPr/>
        </p:nvGrpSpPr>
        <p:grpSpPr>
          <a:xfrm>
            <a:off x="1138094" y="2257421"/>
            <a:ext cx="445578" cy="445773"/>
            <a:chOff x="557511" y="3214925"/>
            <a:chExt cx="719836" cy="720150"/>
          </a:xfrm>
        </p:grpSpPr>
        <p:sp>
          <p:nvSpPr>
            <p:cNvPr id="5291" name="Google Shape;5291;p50"/>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2" name="Google Shape;5292;p50"/>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3" name="Google Shape;5293;p50"/>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4" name="Google Shape;5294;p50"/>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95" name="Google Shape;5295;p50"/>
          <p:cNvGrpSpPr/>
          <p:nvPr/>
        </p:nvGrpSpPr>
        <p:grpSpPr>
          <a:xfrm>
            <a:off x="1081977" y="3693756"/>
            <a:ext cx="445905" cy="400522"/>
            <a:chOff x="1147762" y="1131887"/>
            <a:chExt cx="5137150" cy="4619626"/>
          </a:xfrm>
        </p:grpSpPr>
        <p:sp>
          <p:nvSpPr>
            <p:cNvPr id="5296" name="Google Shape;5296;p50"/>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7" name="Google Shape;5297;p50"/>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8" name="Google Shape;5298;p50"/>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99" name="Google Shape;5299;p50"/>
          <p:cNvGrpSpPr/>
          <p:nvPr/>
        </p:nvGrpSpPr>
        <p:grpSpPr>
          <a:xfrm>
            <a:off x="1879306" y="3687410"/>
            <a:ext cx="445901" cy="413282"/>
            <a:chOff x="1570037" y="1341437"/>
            <a:chExt cx="4943475" cy="4576762"/>
          </a:xfrm>
        </p:grpSpPr>
        <p:sp>
          <p:nvSpPr>
            <p:cNvPr id="5300" name="Google Shape;5300;p50"/>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301" name="Google Shape;5301;p50"/>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302" name="Google Shape;5302;p50"/>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303" name="Google Shape;5303;p50"/>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304" name="Google Shape;5304;p50"/>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305" name="Google Shape;5305;p50"/>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5306" name="Google Shape;5306;p50"/>
          <p:cNvGrpSpPr/>
          <p:nvPr/>
        </p:nvGrpSpPr>
        <p:grpSpPr>
          <a:xfrm>
            <a:off x="4364629" y="3671511"/>
            <a:ext cx="441332" cy="445721"/>
            <a:chOff x="5770007" y="5489899"/>
            <a:chExt cx="712976" cy="720067"/>
          </a:xfrm>
        </p:grpSpPr>
        <p:sp>
          <p:nvSpPr>
            <p:cNvPr id="5307" name="Google Shape;5307;p50"/>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08" name="Google Shape;5308;p50"/>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09" name="Google Shape;5309;p50"/>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0" name="Google Shape;5310;p50"/>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1" name="Google Shape;5311;p50"/>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2" name="Google Shape;5312;p50"/>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3" name="Google Shape;5313;p50"/>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4" name="Google Shape;5314;p50"/>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15" name="Google Shape;5315;p50"/>
          <p:cNvGrpSpPr/>
          <p:nvPr/>
        </p:nvGrpSpPr>
        <p:grpSpPr>
          <a:xfrm>
            <a:off x="5157420" y="3693981"/>
            <a:ext cx="445651" cy="400824"/>
            <a:chOff x="7050768" y="5526199"/>
            <a:chExt cx="719953" cy="647534"/>
          </a:xfrm>
        </p:grpSpPr>
        <p:sp>
          <p:nvSpPr>
            <p:cNvPr id="5316" name="Google Shape;5316;p50"/>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7" name="Google Shape;5317;p50"/>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8" name="Google Shape;5318;p50"/>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9" name="Google Shape;5319;p50"/>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0" name="Google Shape;5320;p50"/>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1" name="Google Shape;5321;p50"/>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2" name="Google Shape;5322;p50"/>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3" name="Google Shape;5323;p50"/>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4" name="Google Shape;5324;p50"/>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5" name="Google Shape;5325;p50"/>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6" name="Google Shape;5326;p50"/>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7" name="Google Shape;5327;p50"/>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28" name="Google Shape;5328;p50"/>
          <p:cNvGrpSpPr/>
          <p:nvPr/>
        </p:nvGrpSpPr>
        <p:grpSpPr>
          <a:xfrm>
            <a:off x="6751936" y="3694051"/>
            <a:ext cx="445681" cy="400651"/>
            <a:chOff x="9626723" y="5526313"/>
            <a:chExt cx="720002" cy="647256"/>
          </a:xfrm>
        </p:grpSpPr>
        <p:sp>
          <p:nvSpPr>
            <p:cNvPr id="5329" name="Google Shape;5329;p50"/>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0" name="Google Shape;5330;p50"/>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1" name="Google Shape;5331;p50"/>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2" name="Google Shape;5332;p50"/>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3" name="Google Shape;5333;p50"/>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4" name="Google Shape;5334;p50"/>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5" name="Google Shape;5335;p50"/>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6" name="Google Shape;5336;p50"/>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7" name="Google Shape;5337;p50"/>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8" name="Google Shape;5338;p50"/>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9" name="Google Shape;5339;p50"/>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0" name="Google Shape;5340;p50"/>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41" name="Google Shape;5341;p50"/>
          <p:cNvGrpSpPr/>
          <p:nvPr/>
        </p:nvGrpSpPr>
        <p:grpSpPr>
          <a:xfrm>
            <a:off x="7549176" y="3671488"/>
            <a:ext cx="445582" cy="445743"/>
            <a:chOff x="10914672" y="5489861"/>
            <a:chExt cx="719842" cy="720102"/>
          </a:xfrm>
        </p:grpSpPr>
        <p:sp>
          <p:nvSpPr>
            <p:cNvPr id="5342" name="Google Shape;5342;p50"/>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3" name="Google Shape;5343;p50"/>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4" name="Google Shape;5344;p50"/>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5" name="Google Shape;5345;p50"/>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6" name="Google Shape;5346;p50"/>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7" name="Google Shape;5347;p50"/>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8" name="Google Shape;5348;p50"/>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9" name="Google Shape;5349;p50"/>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0" name="Google Shape;5350;p50"/>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1" name="Google Shape;5351;p50"/>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2" name="Google Shape;5352;p50"/>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3" name="Google Shape;5353;p50"/>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54" name="Google Shape;5354;p50"/>
          <p:cNvGrpSpPr/>
          <p:nvPr/>
        </p:nvGrpSpPr>
        <p:grpSpPr>
          <a:xfrm>
            <a:off x="5954636" y="3681752"/>
            <a:ext cx="445821" cy="425246"/>
            <a:chOff x="8338678" y="5506443"/>
            <a:chExt cx="720227" cy="686988"/>
          </a:xfrm>
        </p:grpSpPr>
        <p:sp>
          <p:nvSpPr>
            <p:cNvPr id="5355" name="Google Shape;5355;p50"/>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6" name="Google Shape;5356;p50"/>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7" name="Google Shape;5357;p50"/>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8" name="Google Shape;5358;p50"/>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9" name="Google Shape;5359;p50"/>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0" name="Google Shape;5360;p50"/>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61" name="Google Shape;5361;p50"/>
          <p:cNvGrpSpPr/>
          <p:nvPr/>
        </p:nvGrpSpPr>
        <p:grpSpPr>
          <a:xfrm>
            <a:off x="2676293" y="3736342"/>
            <a:ext cx="1336824" cy="316035"/>
            <a:chOff x="3042485" y="5594633"/>
            <a:chExt cx="2159652" cy="510557"/>
          </a:xfrm>
        </p:grpSpPr>
        <p:sp>
          <p:nvSpPr>
            <p:cNvPr id="5362" name="Google Shape;5362;p50"/>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3" name="Google Shape;5363;p50"/>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4" name="Google Shape;5364;p50"/>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5" name="Google Shape;5365;p50"/>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6" name="Google Shape;5366;p50"/>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7" name="Google Shape;5367;p50"/>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8" name="Google Shape;5368;p50"/>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9" name="Google Shape;5369;p50"/>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0" name="Google Shape;5370;p50"/>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1" name="Google Shape;5371;p50"/>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2" name="Google Shape;5372;p50"/>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3" name="Google Shape;5373;p50"/>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4" name="Google Shape;5374;p50"/>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5" name="Google Shape;5375;p50"/>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6" name="Google Shape;5376;p50"/>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77" name="Google Shape;5377;p50"/>
          <p:cNvGrpSpPr/>
          <p:nvPr/>
        </p:nvGrpSpPr>
        <p:grpSpPr>
          <a:xfrm>
            <a:off x="1879183" y="4379878"/>
            <a:ext cx="445738" cy="442950"/>
            <a:chOff x="1879183" y="4379878"/>
            <a:chExt cx="445738" cy="442950"/>
          </a:xfrm>
        </p:grpSpPr>
        <p:sp>
          <p:nvSpPr>
            <p:cNvPr id="5378" name="Google Shape;5378;p50"/>
            <p:cNvSpPr/>
            <p:nvPr/>
          </p:nvSpPr>
          <p:spPr>
            <a:xfrm>
              <a:off x="1879183" y="4379878"/>
              <a:ext cx="445738" cy="303917"/>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9" name="Google Shape;5379;p50"/>
            <p:cNvSpPr/>
            <p:nvPr/>
          </p:nvSpPr>
          <p:spPr>
            <a:xfrm>
              <a:off x="1879183" y="4683795"/>
              <a:ext cx="262365" cy="72893"/>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80" name="Google Shape;5380;p50"/>
            <p:cNvSpPr/>
            <p:nvPr/>
          </p:nvSpPr>
          <p:spPr>
            <a:xfrm>
              <a:off x="1977511" y="4711043"/>
              <a:ext cx="164036" cy="45646"/>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81" name="Google Shape;5381;p50"/>
            <p:cNvSpPr/>
            <p:nvPr/>
          </p:nvSpPr>
          <p:spPr>
            <a:xfrm>
              <a:off x="1977511" y="4756688"/>
              <a:ext cx="82019" cy="66140"/>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82" name="Google Shape;5382;p50"/>
          <p:cNvGrpSpPr/>
          <p:nvPr/>
        </p:nvGrpSpPr>
        <p:grpSpPr>
          <a:xfrm>
            <a:off x="6788033" y="4378458"/>
            <a:ext cx="373053" cy="445791"/>
            <a:chOff x="8095060" y="5664590"/>
            <a:chExt cx="497404" cy="594389"/>
          </a:xfrm>
        </p:grpSpPr>
        <p:grpSp>
          <p:nvGrpSpPr>
            <p:cNvPr id="5383" name="Google Shape;5383;p50"/>
            <p:cNvGrpSpPr/>
            <p:nvPr/>
          </p:nvGrpSpPr>
          <p:grpSpPr>
            <a:xfrm>
              <a:off x="8095060" y="5969027"/>
              <a:ext cx="497404" cy="289951"/>
              <a:chOff x="8095060" y="5969027"/>
              <a:chExt cx="497404" cy="289951"/>
            </a:xfrm>
          </p:grpSpPr>
          <p:sp>
            <p:nvSpPr>
              <p:cNvPr id="5384" name="Google Shape;5384;p50"/>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85" name="Google Shape;5385;p50"/>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86" name="Google Shape;5386;p50"/>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87" name="Google Shape;5387;p50"/>
            <p:cNvGrpSpPr/>
            <p:nvPr/>
          </p:nvGrpSpPr>
          <p:grpSpPr>
            <a:xfrm>
              <a:off x="8095060" y="5867832"/>
              <a:ext cx="497404" cy="289312"/>
              <a:chOff x="8095060" y="5867832"/>
              <a:chExt cx="497404" cy="289312"/>
            </a:xfrm>
          </p:grpSpPr>
          <p:sp>
            <p:nvSpPr>
              <p:cNvPr id="5388" name="Google Shape;5388;p50"/>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89" name="Google Shape;5389;p50"/>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90" name="Google Shape;5390;p50"/>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91" name="Google Shape;5391;p50"/>
            <p:cNvGrpSpPr/>
            <p:nvPr/>
          </p:nvGrpSpPr>
          <p:grpSpPr>
            <a:xfrm>
              <a:off x="8095060" y="5765998"/>
              <a:ext cx="497404" cy="289312"/>
              <a:chOff x="8095060" y="5765998"/>
              <a:chExt cx="497404" cy="289312"/>
            </a:xfrm>
          </p:grpSpPr>
          <p:sp>
            <p:nvSpPr>
              <p:cNvPr id="5392" name="Google Shape;5392;p50"/>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93" name="Google Shape;5393;p50"/>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94" name="Google Shape;5394;p50"/>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95" name="Google Shape;5395;p50"/>
            <p:cNvGrpSpPr/>
            <p:nvPr/>
          </p:nvGrpSpPr>
          <p:grpSpPr>
            <a:xfrm>
              <a:off x="8095060" y="5664590"/>
              <a:ext cx="497404" cy="290164"/>
              <a:chOff x="8095060" y="5664590"/>
              <a:chExt cx="497404" cy="290164"/>
            </a:xfrm>
          </p:grpSpPr>
          <p:sp>
            <p:nvSpPr>
              <p:cNvPr id="5396" name="Google Shape;5396;p50"/>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97" name="Google Shape;5397;p50"/>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98" name="Google Shape;5398;p50"/>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5399" name="Google Shape;5399;p50"/>
          <p:cNvGrpSpPr/>
          <p:nvPr/>
        </p:nvGrpSpPr>
        <p:grpSpPr>
          <a:xfrm>
            <a:off x="2870825" y="4378486"/>
            <a:ext cx="557162" cy="445734"/>
            <a:chOff x="4607809" y="5664627"/>
            <a:chExt cx="742883" cy="594312"/>
          </a:xfrm>
        </p:grpSpPr>
        <p:sp>
          <p:nvSpPr>
            <p:cNvPr id="5400" name="Google Shape;5400;p50"/>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01" name="Google Shape;5401;p50"/>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02" name="Google Shape;5402;p50"/>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03" name="Google Shape;5403;p50"/>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04" name="Google Shape;5404;p50"/>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05" name="Google Shape;5405;p50"/>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06" name="Google Shape;5406;p50"/>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07" name="Google Shape;5407;p50"/>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408" name="Google Shape;5408;p50"/>
          <p:cNvGrpSpPr/>
          <p:nvPr/>
        </p:nvGrpSpPr>
        <p:grpSpPr>
          <a:xfrm>
            <a:off x="3973890" y="4378543"/>
            <a:ext cx="1079865" cy="445620"/>
            <a:chOff x="2571250" y="5664711"/>
            <a:chExt cx="1439820" cy="594160"/>
          </a:xfrm>
        </p:grpSpPr>
        <p:sp>
          <p:nvSpPr>
            <p:cNvPr id="5409" name="Google Shape;5409;p50"/>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10" name="Google Shape;5410;p50"/>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11" name="Google Shape;5411;p50"/>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12" name="Google Shape;5412;p50"/>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13" name="Google Shape;5413;p50"/>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14" name="Google Shape;5414;p50"/>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15" name="Google Shape;5415;p50"/>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16" name="Google Shape;5416;p50"/>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17" name="Google Shape;5417;p50"/>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18" name="Google Shape;5418;p50"/>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19" name="Google Shape;5419;p50"/>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20" name="Google Shape;5420;p50"/>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21" name="Google Shape;5421;p50"/>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22" name="Google Shape;5422;p50"/>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23" name="Google Shape;5423;p50"/>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24" name="Google Shape;5424;p50"/>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25" name="Google Shape;5425;p50"/>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26" name="Google Shape;5426;p50"/>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27" name="Google Shape;5427;p50"/>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28" name="Google Shape;5428;p50"/>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29" name="Google Shape;5429;p50"/>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30" name="Google Shape;5430;p50"/>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31" name="Google Shape;5431;p50"/>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32" name="Google Shape;5432;p50"/>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433" name="Google Shape;5433;p50"/>
          <p:cNvGrpSpPr/>
          <p:nvPr/>
        </p:nvGrpSpPr>
        <p:grpSpPr>
          <a:xfrm>
            <a:off x="5599659" y="4378335"/>
            <a:ext cx="642470" cy="446036"/>
            <a:chOff x="6332670" y="5663946"/>
            <a:chExt cx="856627" cy="594715"/>
          </a:xfrm>
        </p:grpSpPr>
        <p:grpSp>
          <p:nvGrpSpPr>
            <p:cNvPr id="5434" name="Google Shape;5434;p50"/>
            <p:cNvGrpSpPr/>
            <p:nvPr/>
          </p:nvGrpSpPr>
          <p:grpSpPr>
            <a:xfrm>
              <a:off x="6392364" y="5663946"/>
              <a:ext cx="796933" cy="185801"/>
              <a:chOff x="3321050" y="1066800"/>
              <a:chExt cx="6505573" cy="1508125"/>
            </a:xfrm>
          </p:grpSpPr>
          <p:sp>
            <p:nvSpPr>
              <p:cNvPr id="5435" name="Google Shape;5435;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36" name="Google Shape;5436;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437" name="Google Shape;5437;p50"/>
            <p:cNvGrpSpPr/>
            <p:nvPr/>
          </p:nvGrpSpPr>
          <p:grpSpPr>
            <a:xfrm flipH="1">
              <a:off x="6332670" y="5868403"/>
              <a:ext cx="796933" cy="185801"/>
              <a:chOff x="3321050" y="1066800"/>
              <a:chExt cx="6505573" cy="1508125"/>
            </a:xfrm>
          </p:grpSpPr>
          <p:sp>
            <p:nvSpPr>
              <p:cNvPr id="5438" name="Google Shape;5438;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39" name="Google Shape;5439;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440" name="Google Shape;5440;p50"/>
            <p:cNvGrpSpPr/>
            <p:nvPr/>
          </p:nvGrpSpPr>
          <p:grpSpPr>
            <a:xfrm>
              <a:off x="6392364" y="6072860"/>
              <a:ext cx="796933" cy="185801"/>
              <a:chOff x="3321050" y="1066800"/>
              <a:chExt cx="6505573" cy="1508125"/>
            </a:xfrm>
          </p:grpSpPr>
          <p:sp>
            <p:nvSpPr>
              <p:cNvPr id="5441" name="Google Shape;5441;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42" name="Google Shape;5442;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5443" name="Google Shape;5443;p50"/>
          <p:cNvSpPr txBox="1">
            <a:spLocks noGrp="1"/>
          </p:cNvSpPr>
          <p:nvPr>
            <p:ph type="title" idx="4294967295"/>
          </p:nvPr>
        </p:nvSpPr>
        <p:spPr>
          <a:xfrm>
            <a:off x="855300" y="249075"/>
            <a:ext cx="7433400" cy="39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000"/>
              <a:t>Diagrams and infographics</a:t>
            </a:r>
            <a:endParaRPr sz="2000"/>
          </a:p>
        </p:txBody>
      </p:sp>
      <p:sp>
        <p:nvSpPr>
          <p:cNvPr id="5444" name="Google Shape;5444;p5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5448"/>
        <p:cNvGrpSpPr/>
        <p:nvPr/>
      </p:nvGrpSpPr>
      <p:grpSpPr>
        <a:xfrm>
          <a:off x="0" y="0"/>
          <a:ext cx="0" cy="0"/>
          <a:chOff x="0" y="0"/>
          <a:chExt cx="0" cy="0"/>
        </a:xfrm>
      </p:grpSpPr>
      <p:sp>
        <p:nvSpPr>
          <p:cNvPr id="5449" name="Google Shape;5449;p51"/>
          <p:cNvSpPr txBox="1"/>
          <p:nvPr/>
        </p:nvSpPr>
        <p:spPr>
          <a:xfrm>
            <a:off x="8843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Barlow"/>
                <a:ea typeface="Barlow"/>
                <a:cs typeface="Barlow"/>
                <a:sym typeface="Barlow"/>
              </a:rPr>
              <a:t>✋👆👉👍👤👦👧👨👩👪💃🏃💑❤😂😉😋😒😭👶😸🐟🍒🍔💣📌📖🔨🎃🎈🎨🏈🏰🌏🔌🔑</a:t>
            </a:r>
            <a:r>
              <a:rPr lang="en" sz="2400">
                <a:solidFill>
                  <a:schemeClr val="lt1"/>
                </a:solidFill>
                <a:highlight>
                  <a:schemeClr val="accent2"/>
                </a:highlight>
                <a:latin typeface="Barlow"/>
                <a:ea typeface="Barlow"/>
                <a:cs typeface="Barlow"/>
                <a:sym typeface="Barlow"/>
              </a:rPr>
              <a:t> and many more...</a:t>
            </a:r>
            <a:endParaRPr sz="2400">
              <a:solidFill>
                <a:schemeClr val="lt1"/>
              </a:solidFill>
              <a:highlight>
                <a:schemeClr val="accent2"/>
              </a:highlight>
              <a:latin typeface="Barlow"/>
              <a:ea typeface="Barlow"/>
              <a:cs typeface="Barlow"/>
              <a:sym typeface="Barlow"/>
            </a:endParaRPr>
          </a:p>
        </p:txBody>
      </p:sp>
      <p:sp>
        <p:nvSpPr>
          <p:cNvPr id="5450" name="Google Shape;5450;p5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62</a:t>
            </a:fld>
            <a:endParaRPr/>
          </a:p>
        </p:txBody>
      </p:sp>
      <p:sp>
        <p:nvSpPr>
          <p:cNvPr id="5451" name="Google Shape;5451;p51"/>
          <p:cNvSpPr txBox="1">
            <a:spLocks noGrp="1"/>
          </p:cNvSpPr>
          <p:nvPr>
            <p:ph type="body" idx="4294967295"/>
          </p:nvPr>
        </p:nvSpPr>
        <p:spPr>
          <a:xfrm>
            <a:off x="884425" y="856425"/>
            <a:ext cx="7327500" cy="1151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b="1"/>
              <a:t>You can also use any emoji as an icon!</a:t>
            </a:r>
            <a:br>
              <a:rPr lang="en" sz="1400"/>
            </a:br>
            <a:r>
              <a:rPr lang="en" sz="1400"/>
              <a:t>And of course it resizes without losing quality.</a:t>
            </a:r>
            <a:endParaRPr sz="1400"/>
          </a:p>
          <a:p>
            <a:pPr marL="0" lvl="0" indent="0" algn="l" rtl="0">
              <a:spcBef>
                <a:spcPts val="600"/>
              </a:spcBef>
              <a:spcAft>
                <a:spcPts val="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gradFill>
          <a:gsLst>
            <a:gs pos="0">
              <a:srgbClr val="FFD966"/>
            </a:gs>
            <a:gs pos="100000">
              <a:srgbClr val="FF9900"/>
            </a:gs>
          </a:gsLst>
          <a:path path="circle">
            <a:fillToRect l="50000" t="50000" r="50000" b="50000"/>
          </a:path>
          <a:tileRect/>
        </a:gradFill>
        <a:effectLst/>
      </p:bgPr>
    </p:bg>
    <p:spTree>
      <p:nvGrpSpPr>
        <p:cNvPr id="1" name="Shape 5455"/>
        <p:cNvGrpSpPr/>
        <p:nvPr/>
      </p:nvGrpSpPr>
      <p:grpSpPr>
        <a:xfrm>
          <a:off x="0" y="0"/>
          <a:ext cx="0" cy="0"/>
          <a:chOff x="0" y="0"/>
          <a:chExt cx="0" cy="0"/>
        </a:xfrm>
      </p:grpSpPr>
      <p:pic>
        <p:nvPicPr>
          <p:cNvPr id="5456" name="Google Shape;5456;p52">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5457" name="Google Shape;5457;p52"/>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5458" name="Google Shape;5458;p52"/>
          <p:cNvGrpSpPr/>
          <p:nvPr/>
        </p:nvGrpSpPr>
        <p:grpSpPr>
          <a:xfrm>
            <a:off x="690575" y="3290132"/>
            <a:ext cx="7762851" cy="892418"/>
            <a:chOff x="801125" y="3213932"/>
            <a:chExt cx="7762851" cy="892418"/>
          </a:xfrm>
        </p:grpSpPr>
        <p:grpSp>
          <p:nvGrpSpPr>
            <p:cNvPr id="5459" name="Google Shape;5459;p52"/>
            <p:cNvGrpSpPr/>
            <p:nvPr/>
          </p:nvGrpSpPr>
          <p:grpSpPr>
            <a:xfrm>
              <a:off x="4845759" y="3213932"/>
              <a:ext cx="1695900" cy="892418"/>
              <a:chOff x="4845759" y="3213932"/>
              <a:chExt cx="1695900" cy="892418"/>
            </a:xfrm>
          </p:grpSpPr>
          <p:sp>
            <p:nvSpPr>
              <p:cNvPr id="5460" name="Google Shape;5460;p52"/>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5461" name="Google Shape;5461;p52"/>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5462" name="Google Shape;5462;p52"/>
            <p:cNvGrpSpPr/>
            <p:nvPr/>
          </p:nvGrpSpPr>
          <p:grpSpPr>
            <a:xfrm>
              <a:off x="2823442" y="3214222"/>
              <a:ext cx="1695900" cy="892128"/>
              <a:chOff x="2823442" y="3214222"/>
              <a:chExt cx="1695900" cy="892128"/>
            </a:xfrm>
          </p:grpSpPr>
          <p:sp>
            <p:nvSpPr>
              <p:cNvPr id="5463" name="Google Shape;5463;p52"/>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5464" name="Google Shape;5464;p52"/>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5465" name="Google Shape;5465;p52"/>
            <p:cNvGrpSpPr/>
            <p:nvPr/>
          </p:nvGrpSpPr>
          <p:grpSpPr>
            <a:xfrm>
              <a:off x="6868076" y="3213932"/>
              <a:ext cx="1695900" cy="892418"/>
              <a:chOff x="6868076" y="3213932"/>
              <a:chExt cx="1695900" cy="892418"/>
            </a:xfrm>
          </p:grpSpPr>
          <p:sp>
            <p:nvSpPr>
              <p:cNvPr id="5466" name="Google Shape;5466;p52"/>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5467" name="Google Shape;5467;p52"/>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5468" name="Google Shape;5468;p52"/>
            <p:cNvGrpSpPr/>
            <p:nvPr/>
          </p:nvGrpSpPr>
          <p:grpSpPr>
            <a:xfrm>
              <a:off x="801125" y="3214206"/>
              <a:ext cx="1695900" cy="892144"/>
              <a:chOff x="801125" y="3214206"/>
              <a:chExt cx="1695900" cy="892144"/>
            </a:xfrm>
          </p:grpSpPr>
          <p:sp>
            <p:nvSpPr>
              <p:cNvPr id="5469" name="Google Shape;5469;p52"/>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5470" name="Google Shape;5470;p52"/>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21"/>
          <p:cNvSpPr txBox="1">
            <a:spLocks noGrp="1"/>
          </p:cNvSpPr>
          <p:nvPr>
            <p:ph type="title"/>
          </p:nvPr>
        </p:nvSpPr>
        <p:spPr>
          <a:xfrm>
            <a:off x="457200" y="681800"/>
            <a:ext cx="36672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dirty="0"/>
              <a:t>What is a </a:t>
            </a:r>
            <a:r>
              <a:rPr lang="en" sz="3600" b="1" dirty="0"/>
              <a:t>chargeback</a:t>
            </a:r>
            <a:r>
              <a:rPr lang="en" sz="3600" dirty="0"/>
              <a:t>?</a:t>
            </a:r>
            <a:endParaRPr sz="3600" dirty="0"/>
          </a:p>
        </p:txBody>
      </p:sp>
      <p:sp>
        <p:nvSpPr>
          <p:cNvPr id="1007" name="Google Shape;1007;p21"/>
          <p:cNvSpPr txBox="1">
            <a:spLocks noGrp="1"/>
          </p:cNvSpPr>
          <p:nvPr>
            <p:ph type="body" idx="1"/>
          </p:nvPr>
        </p:nvSpPr>
        <p:spPr>
          <a:xfrm>
            <a:off x="457200" y="2148150"/>
            <a:ext cx="3667200" cy="26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t>“</a:t>
            </a:r>
            <a:r>
              <a:rPr lang="en-US" dirty="0"/>
              <a:t>A chargeback is a dispute of a purchase that has already been charged to an account that can result in a return of funds”.</a:t>
            </a:r>
          </a:p>
          <a:p>
            <a:pPr marL="0" lvl="0" indent="0" algn="l" rtl="0">
              <a:spcBef>
                <a:spcPts val="600"/>
              </a:spcBef>
              <a:spcAft>
                <a:spcPts val="0"/>
              </a:spcAft>
              <a:buNone/>
            </a:pPr>
            <a:r>
              <a:rPr lang="en-US" dirty="0"/>
              <a:t>Its process starts with the request of a cardholder to the Issuing bank.</a:t>
            </a:r>
            <a:endParaRPr dirty="0"/>
          </a:p>
        </p:txBody>
      </p:sp>
      <p:pic>
        <p:nvPicPr>
          <p:cNvPr id="1008" name="Google Shape;1008;p21"/>
          <p:cNvPicPr preferRelativeResize="0"/>
          <p:nvPr/>
        </p:nvPicPr>
        <p:blipFill rotWithShape="1">
          <a:blip r:embed="rId3">
            <a:alphaModFix/>
          </a:blip>
          <a:srcRect l="3295" r="37860"/>
          <a:stretch/>
        </p:blipFill>
        <p:spPr>
          <a:xfrm rot="10800000" flipH="1">
            <a:off x="4572000" y="0"/>
            <a:ext cx="4572000" cy="5143500"/>
          </a:xfrm>
          <a:prstGeom prst="snip1Rect">
            <a:avLst>
              <a:gd name="adj" fmla="val 9999"/>
            </a:avLst>
          </a:prstGeom>
          <a:noFill/>
          <a:ln>
            <a:noFill/>
          </a:ln>
        </p:spPr>
      </p:pic>
      <p:sp>
        <p:nvSpPr>
          <p:cNvPr id="1009" name="Google Shape;1009;p2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pic>
        <p:nvPicPr>
          <p:cNvPr id="2050" name="Picture 2">
            <a:extLst>
              <a:ext uri="{FF2B5EF4-FFF2-40B4-BE49-F238E27FC236}">
                <a16:creationId xmlns:a16="http://schemas.microsoft.com/office/drawing/2014/main" id="{762C1593-C077-486E-A07C-131EC72327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377" r="20376"/>
          <a:stretch/>
        </p:blipFill>
        <p:spPr bwMode="auto">
          <a:xfrm>
            <a:off x="4571999" y="0"/>
            <a:ext cx="457199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92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23"/>
          <p:cNvSpPr txBox="1">
            <a:spLocks noGrp="1"/>
          </p:cNvSpPr>
          <p:nvPr>
            <p:ph type="title"/>
          </p:nvPr>
        </p:nvSpPr>
        <p:spPr>
          <a:xfrm>
            <a:off x="457200" y="605600"/>
            <a:ext cx="799338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Chargeback vs. Cancellation</a:t>
            </a:r>
            <a:endParaRPr dirty="0"/>
          </a:p>
        </p:txBody>
      </p:sp>
      <p:sp>
        <p:nvSpPr>
          <p:cNvPr id="1021" name="Google Shape;1021;p2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1022" name="Google Shape;1022;p23"/>
          <p:cNvGrpSpPr/>
          <p:nvPr/>
        </p:nvGrpSpPr>
        <p:grpSpPr>
          <a:xfrm>
            <a:off x="4503420" y="1593050"/>
            <a:ext cx="4602505" cy="3196794"/>
            <a:chOff x="3071457" y="2013875"/>
            <a:chExt cx="1944600" cy="1569600"/>
          </a:xfrm>
        </p:grpSpPr>
        <p:sp>
          <p:nvSpPr>
            <p:cNvPr id="1023" name="Google Shape;1023;p23"/>
            <p:cNvSpPr/>
            <p:nvPr/>
          </p:nvSpPr>
          <p:spPr>
            <a:xfrm rot="10800000" flipH="1">
              <a:off x="3071457" y="2013875"/>
              <a:ext cx="1944600" cy="1569600"/>
            </a:xfrm>
            <a:prstGeom prst="round2DiagRect">
              <a:avLst>
                <a:gd name="adj1" fmla="val 0"/>
                <a:gd name="adj2" fmla="val 177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txBox="1"/>
            <p:nvPr/>
          </p:nvSpPr>
          <p:spPr>
            <a:xfrm>
              <a:off x="3297321" y="2025262"/>
              <a:ext cx="1543573" cy="25424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solidFill>
                    <a:srgbClr val="FFFFFF"/>
                  </a:solidFill>
                  <a:latin typeface="Barlow"/>
                  <a:ea typeface="Barlow"/>
                  <a:cs typeface="Barlow"/>
                  <a:sym typeface="Barlow"/>
                </a:rPr>
                <a:t>Cancellation</a:t>
              </a:r>
              <a:endParaRPr sz="2800" dirty="0">
                <a:solidFill>
                  <a:srgbClr val="FFFFFF"/>
                </a:solidFill>
                <a:latin typeface="Barlow"/>
                <a:ea typeface="Barlow"/>
                <a:cs typeface="Barlow"/>
                <a:sym typeface="Barlow"/>
              </a:endParaRPr>
            </a:p>
          </p:txBody>
        </p:sp>
        <p:sp>
          <p:nvSpPr>
            <p:cNvPr id="1025" name="Google Shape;1025;p23"/>
            <p:cNvSpPr txBox="1"/>
            <p:nvPr/>
          </p:nvSpPr>
          <p:spPr>
            <a:xfrm>
              <a:off x="3316100" y="2545472"/>
              <a:ext cx="1524795" cy="975940"/>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1600"/>
                </a:spcAft>
                <a:buClr>
                  <a:schemeClr val="bg1"/>
                </a:buClr>
                <a:buFont typeface="Arial" panose="020B0604020202020204" pitchFamily="34" charset="0"/>
                <a:buChar char="•"/>
              </a:pPr>
              <a:r>
                <a:rPr lang="en" dirty="0">
                  <a:solidFill>
                    <a:srgbClr val="FFFFFF"/>
                  </a:solidFill>
                  <a:latin typeface="Barlow"/>
                  <a:ea typeface="Barlow"/>
                  <a:cs typeface="Barlow"/>
                  <a:sym typeface="Barlow"/>
                </a:rPr>
                <a:t>Usually, it is between the customer and merchant only;</a:t>
              </a:r>
            </a:p>
            <a:p>
              <a:pPr marL="285750" lvl="0" indent="-285750" algn="l" rtl="0">
                <a:lnSpc>
                  <a:spcPct val="115000"/>
                </a:lnSpc>
                <a:spcBef>
                  <a:spcPts val="0"/>
                </a:spcBef>
                <a:spcAft>
                  <a:spcPts val="1600"/>
                </a:spcAft>
                <a:buClr>
                  <a:schemeClr val="bg1"/>
                </a:buClr>
                <a:buFont typeface="Arial" panose="020B0604020202020204" pitchFamily="34" charset="0"/>
                <a:buChar char="•"/>
              </a:pPr>
              <a:r>
                <a:rPr lang="pt-BR" dirty="0">
                  <a:solidFill>
                    <a:srgbClr val="FFFFFF"/>
                  </a:solidFill>
                  <a:latin typeface="Barlow"/>
                  <a:ea typeface="Barlow"/>
                  <a:cs typeface="Barlow"/>
                  <a:sym typeface="Barlow"/>
                </a:rPr>
                <a:t>More </a:t>
              </a:r>
              <a:r>
                <a:rPr lang="pt-BR" dirty="0" err="1">
                  <a:solidFill>
                    <a:srgbClr val="FFFFFF"/>
                  </a:solidFill>
                  <a:latin typeface="Barlow"/>
                  <a:ea typeface="Barlow"/>
                  <a:cs typeface="Barlow"/>
                  <a:sym typeface="Barlow"/>
                </a:rPr>
                <a:t>friendly</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and</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simple</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aproach</a:t>
              </a:r>
              <a:r>
                <a:rPr lang="pt-BR" dirty="0">
                  <a:solidFill>
                    <a:srgbClr val="FFFFFF"/>
                  </a:solidFill>
                  <a:latin typeface="Barlow"/>
                  <a:ea typeface="Barlow"/>
                  <a:cs typeface="Barlow"/>
                  <a:sym typeface="Barlow"/>
                </a:rPr>
                <a:t>;</a:t>
              </a:r>
            </a:p>
            <a:p>
              <a:pPr marL="285750" lvl="0" indent="-285750" algn="l" rtl="0">
                <a:lnSpc>
                  <a:spcPct val="115000"/>
                </a:lnSpc>
                <a:spcBef>
                  <a:spcPts val="0"/>
                </a:spcBef>
                <a:spcAft>
                  <a:spcPts val="1600"/>
                </a:spcAft>
                <a:buClr>
                  <a:schemeClr val="bg1"/>
                </a:buClr>
                <a:buFont typeface="Arial" panose="020B0604020202020204" pitchFamily="34" charset="0"/>
                <a:buChar char="•"/>
              </a:pPr>
              <a:r>
                <a:rPr lang="pt-BR" dirty="0" err="1">
                  <a:solidFill>
                    <a:srgbClr val="FFFFFF"/>
                  </a:solidFill>
                  <a:latin typeface="Barlow"/>
                  <a:ea typeface="Barlow"/>
                  <a:cs typeface="Barlow"/>
                  <a:sym typeface="Barlow"/>
                </a:rPr>
                <a:t>Usually</a:t>
              </a:r>
              <a:r>
                <a:rPr lang="pt-BR" dirty="0">
                  <a:solidFill>
                    <a:srgbClr val="FFFFFF"/>
                  </a:solidFill>
                  <a:latin typeface="Barlow"/>
                  <a:ea typeface="Barlow"/>
                  <a:cs typeface="Barlow"/>
                  <a:sym typeface="Barlow"/>
                </a:rPr>
                <a:t>, it </a:t>
              </a:r>
              <a:r>
                <a:rPr lang="pt-BR" dirty="0" err="1">
                  <a:solidFill>
                    <a:srgbClr val="FFFFFF"/>
                  </a:solidFill>
                  <a:latin typeface="Barlow"/>
                  <a:ea typeface="Barlow"/>
                  <a:cs typeface="Barlow"/>
                  <a:sym typeface="Barlow"/>
                </a:rPr>
                <a:t>is</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made</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by</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the</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merchant</a:t>
              </a:r>
              <a:r>
                <a:rPr lang="pt-BR" dirty="0">
                  <a:solidFill>
                    <a:srgbClr val="FFFFFF"/>
                  </a:solidFill>
                  <a:latin typeface="Barlow"/>
                  <a:ea typeface="Barlow"/>
                  <a:cs typeface="Barlow"/>
                  <a:sym typeface="Barlow"/>
                </a:rPr>
                <a:t>.</a:t>
              </a:r>
            </a:p>
          </p:txBody>
        </p:sp>
      </p:grpSp>
      <p:grpSp>
        <p:nvGrpSpPr>
          <p:cNvPr id="1026" name="Google Shape;1026;p23"/>
          <p:cNvGrpSpPr/>
          <p:nvPr/>
        </p:nvGrpSpPr>
        <p:grpSpPr>
          <a:xfrm>
            <a:off x="38076" y="1593050"/>
            <a:ext cx="4344904" cy="3196794"/>
            <a:chOff x="877401" y="2013875"/>
            <a:chExt cx="2194062" cy="1569600"/>
          </a:xfrm>
        </p:grpSpPr>
        <p:sp>
          <p:nvSpPr>
            <p:cNvPr id="1027" name="Google Shape;1027;p23"/>
            <p:cNvSpPr/>
            <p:nvPr/>
          </p:nvSpPr>
          <p:spPr>
            <a:xfrm>
              <a:off x="877401" y="2013875"/>
              <a:ext cx="2194062" cy="15696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txBox="1"/>
            <p:nvPr/>
          </p:nvSpPr>
          <p:spPr>
            <a:xfrm>
              <a:off x="1085349" y="2015529"/>
              <a:ext cx="1717977" cy="26398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solidFill>
                    <a:srgbClr val="FFFFFF"/>
                  </a:solidFill>
                  <a:latin typeface="Barlow"/>
                  <a:ea typeface="Barlow"/>
                  <a:cs typeface="Barlow"/>
                  <a:sym typeface="Barlow"/>
                </a:rPr>
                <a:t>Chargeback</a:t>
              </a:r>
              <a:endParaRPr sz="2800" dirty="0">
                <a:solidFill>
                  <a:srgbClr val="FFFFFF"/>
                </a:solidFill>
                <a:latin typeface="Barlow"/>
                <a:ea typeface="Barlow"/>
                <a:cs typeface="Barlow"/>
                <a:sym typeface="Barlow"/>
              </a:endParaRPr>
            </a:p>
          </p:txBody>
        </p:sp>
        <p:sp>
          <p:nvSpPr>
            <p:cNvPr id="1029" name="Google Shape;1029;p23"/>
            <p:cNvSpPr txBox="1"/>
            <p:nvPr/>
          </p:nvSpPr>
          <p:spPr>
            <a:xfrm>
              <a:off x="1085347" y="2545472"/>
              <a:ext cx="1717978" cy="975940"/>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1600"/>
                </a:spcAft>
                <a:buClr>
                  <a:schemeClr val="bg1"/>
                </a:buClr>
                <a:buFont typeface="Arial" panose="020B0604020202020204" pitchFamily="34" charset="0"/>
                <a:buChar char="•"/>
              </a:pPr>
              <a:r>
                <a:rPr lang="pt-BR" dirty="0">
                  <a:solidFill>
                    <a:srgbClr val="FFFFFF"/>
                  </a:solidFill>
                  <a:latin typeface="Barlow"/>
                  <a:ea typeface="Barlow"/>
                  <a:cs typeface="Barlow"/>
                  <a:sym typeface="Barlow"/>
                </a:rPr>
                <a:t>It </a:t>
              </a:r>
              <a:r>
                <a:rPr lang="pt-BR" dirty="0" err="1">
                  <a:solidFill>
                    <a:srgbClr val="FFFFFF"/>
                  </a:solidFill>
                  <a:latin typeface="Barlow"/>
                  <a:ea typeface="Barlow"/>
                  <a:cs typeface="Barlow"/>
                  <a:sym typeface="Barlow"/>
                </a:rPr>
                <a:t>involve</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multiple</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participants</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e.g</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Acquirer</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and</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Issuing</a:t>
              </a:r>
              <a:r>
                <a:rPr lang="pt-BR" dirty="0">
                  <a:solidFill>
                    <a:srgbClr val="FFFFFF"/>
                  </a:solidFill>
                  <a:latin typeface="Barlow"/>
                  <a:ea typeface="Barlow"/>
                  <a:cs typeface="Barlow"/>
                  <a:sym typeface="Barlow"/>
                </a:rPr>
                <a:t> bank);</a:t>
              </a:r>
            </a:p>
            <a:p>
              <a:pPr marL="285750" lvl="0" indent="-285750" algn="l" rtl="0">
                <a:lnSpc>
                  <a:spcPct val="115000"/>
                </a:lnSpc>
                <a:spcBef>
                  <a:spcPts val="0"/>
                </a:spcBef>
                <a:spcAft>
                  <a:spcPts val="1600"/>
                </a:spcAft>
                <a:buClr>
                  <a:schemeClr val="bg1"/>
                </a:buClr>
                <a:buFont typeface="Arial" panose="020B0604020202020204" pitchFamily="34" charset="0"/>
                <a:buChar char="•"/>
              </a:pPr>
              <a:r>
                <a:rPr lang="pt-BR" dirty="0">
                  <a:solidFill>
                    <a:srgbClr val="FFFFFF"/>
                  </a:solidFill>
                  <a:latin typeface="Barlow"/>
                  <a:ea typeface="Barlow"/>
                  <a:cs typeface="Barlow"/>
                  <a:sym typeface="Barlow"/>
                </a:rPr>
                <a:t>More </a:t>
              </a:r>
              <a:r>
                <a:rPr lang="pt-BR" dirty="0" err="1">
                  <a:solidFill>
                    <a:srgbClr val="FFFFFF"/>
                  </a:solidFill>
                  <a:latin typeface="Barlow"/>
                  <a:ea typeface="Barlow"/>
                  <a:cs typeface="Barlow"/>
                  <a:sym typeface="Barlow"/>
                </a:rPr>
                <a:t>complex</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process</a:t>
              </a:r>
              <a:r>
                <a:rPr lang="pt-BR" dirty="0">
                  <a:solidFill>
                    <a:srgbClr val="FFFFFF"/>
                  </a:solidFill>
                  <a:latin typeface="Barlow"/>
                  <a:ea typeface="Barlow"/>
                  <a:cs typeface="Barlow"/>
                  <a:sym typeface="Barlow"/>
                </a:rPr>
                <a:t>;</a:t>
              </a:r>
            </a:p>
            <a:p>
              <a:pPr marL="285750" lvl="0" indent="-285750" algn="l" rtl="0">
                <a:lnSpc>
                  <a:spcPct val="115000"/>
                </a:lnSpc>
                <a:spcBef>
                  <a:spcPts val="0"/>
                </a:spcBef>
                <a:spcAft>
                  <a:spcPts val="1600"/>
                </a:spcAft>
                <a:buClr>
                  <a:schemeClr val="bg1"/>
                </a:buClr>
                <a:buFont typeface="Arial" panose="020B0604020202020204" pitchFamily="34" charset="0"/>
                <a:buChar char="•"/>
              </a:pPr>
              <a:r>
                <a:rPr lang="pt-BR" dirty="0">
                  <a:solidFill>
                    <a:srgbClr val="FFFFFF"/>
                  </a:solidFill>
                  <a:latin typeface="Barlow"/>
                  <a:ea typeface="Barlow"/>
                  <a:cs typeface="Barlow"/>
                  <a:sym typeface="Barlow"/>
                </a:rPr>
                <a:t>The </a:t>
              </a:r>
              <a:r>
                <a:rPr lang="pt-BR" dirty="0" err="1">
                  <a:solidFill>
                    <a:srgbClr val="FFFFFF"/>
                  </a:solidFill>
                  <a:latin typeface="Barlow"/>
                  <a:ea typeface="Barlow"/>
                  <a:cs typeface="Barlow"/>
                  <a:sym typeface="Barlow"/>
                </a:rPr>
                <a:t>mechant</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is</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not</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contacted</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during</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the</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process</a:t>
              </a:r>
              <a:r>
                <a:rPr lang="pt-BR" dirty="0">
                  <a:solidFill>
                    <a:srgbClr val="FFFFFF"/>
                  </a:solidFill>
                  <a:latin typeface="Barlow"/>
                  <a:ea typeface="Barlow"/>
                  <a:cs typeface="Barlow"/>
                  <a:sym typeface="Barlow"/>
                </a:rPr>
                <a:t>.</a:t>
              </a:r>
            </a:p>
            <a:p>
              <a:pPr marL="0" lvl="0" indent="0" algn="l" rtl="0">
                <a:lnSpc>
                  <a:spcPct val="115000"/>
                </a:lnSpc>
                <a:spcBef>
                  <a:spcPts val="0"/>
                </a:spcBef>
                <a:spcAft>
                  <a:spcPts val="1600"/>
                </a:spcAft>
                <a:buNone/>
              </a:pPr>
              <a:endParaRPr dirty="0">
                <a:solidFill>
                  <a:srgbClr val="FFFFFF"/>
                </a:solidFill>
                <a:latin typeface="Barlow"/>
                <a:ea typeface="Barlow"/>
                <a:cs typeface="Barlow"/>
                <a:sym typeface="Barlow"/>
              </a:endParaRPr>
            </a:p>
          </p:txBody>
        </p:sp>
      </p:grpSp>
      <p:grpSp>
        <p:nvGrpSpPr>
          <p:cNvPr id="1037" name="Google Shape;1037;p23"/>
          <p:cNvGrpSpPr/>
          <p:nvPr/>
        </p:nvGrpSpPr>
        <p:grpSpPr>
          <a:xfrm>
            <a:off x="4188873" y="2929559"/>
            <a:ext cx="542826" cy="542826"/>
            <a:chOff x="3157188" y="909150"/>
            <a:chExt cx="470400" cy="470400"/>
          </a:xfrm>
        </p:grpSpPr>
        <p:sp>
          <p:nvSpPr>
            <p:cNvPr id="1038" name="Google Shape;1038;p23"/>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23"/>
            <p:cNvSpPr/>
            <p:nvPr/>
          </p:nvSpPr>
          <p:spPr>
            <a:xfrm rot="2700000">
              <a:off x="3243138" y="995100"/>
              <a:ext cx="298500" cy="298500"/>
            </a:xfrm>
            <a:prstGeom prst="mathPlus">
              <a:avLst>
                <a:gd name="adj1" fmla="val 99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0000"/>
                </a:solidFill>
              </a:endParaRPr>
            </a:p>
          </p:txBody>
        </p:sp>
      </p:grpSp>
    </p:spTree>
    <p:extLst>
      <p:ext uri="{BB962C8B-B14F-4D97-AF65-F5344CB8AC3E}">
        <p14:creationId xmlns:p14="http://schemas.microsoft.com/office/powerpoint/2010/main" val="2277029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Connection with frauds</a:t>
            </a:r>
            <a:endParaRPr dirty="0"/>
          </a:p>
        </p:txBody>
      </p:sp>
      <p:sp>
        <p:nvSpPr>
          <p:cNvPr id="406" name="Google Shape;406;p15"/>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dirty="0">
              <a:solidFill>
                <a:schemeClr val="lt1"/>
              </a:solidFill>
              <a:latin typeface="Barlow"/>
              <a:ea typeface="Barlow"/>
              <a:cs typeface="Barlow"/>
              <a:sym typeface="Barlow"/>
            </a:endParaRPr>
          </a:p>
        </p:txBody>
      </p:sp>
      <p:grpSp>
        <p:nvGrpSpPr>
          <p:cNvPr id="257" name="Google Shape;2529;p47">
            <a:extLst>
              <a:ext uri="{FF2B5EF4-FFF2-40B4-BE49-F238E27FC236}">
                <a16:creationId xmlns:a16="http://schemas.microsoft.com/office/drawing/2014/main" id="{D4A05CB3-B025-4EC5-8158-01E4C41B79B6}"/>
              </a:ext>
            </a:extLst>
          </p:cNvPr>
          <p:cNvGrpSpPr>
            <a:grpSpLocks noChangeAspect="1"/>
          </p:cNvGrpSpPr>
          <p:nvPr/>
        </p:nvGrpSpPr>
        <p:grpSpPr>
          <a:xfrm>
            <a:off x="5762550" y="890132"/>
            <a:ext cx="3240000" cy="3363235"/>
            <a:chOff x="2012475" y="393272"/>
            <a:chExt cx="4440240" cy="4609126"/>
          </a:xfrm>
        </p:grpSpPr>
        <p:sp>
          <p:nvSpPr>
            <p:cNvPr id="258" name="Google Shape;2530;p47">
              <a:extLst>
                <a:ext uri="{FF2B5EF4-FFF2-40B4-BE49-F238E27FC236}">
                  <a16:creationId xmlns:a16="http://schemas.microsoft.com/office/drawing/2014/main" id="{7C978E9C-D498-4644-835C-CB8567489CC1}"/>
                </a:ext>
              </a:extLst>
            </p:cNvPr>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31;p47">
              <a:extLst>
                <a:ext uri="{FF2B5EF4-FFF2-40B4-BE49-F238E27FC236}">
                  <a16:creationId xmlns:a16="http://schemas.microsoft.com/office/drawing/2014/main" id="{2B7F725B-46C4-475D-BE4C-D392D45E728A}"/>
                </a:ext>
              </a:extLst>
            </p:cNvPr>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532;p47">
              <a:extLst>
                <a:ext uri="{FF2B5EF4-FFF2-40B4-BE49-F238E27FC236}">
                  <a16:creationId xmlns:a16="http://schemas.microsoft.com/office/drawing/2014/main" id="{5C09E885-4B1A-4C2B-82B9-9DF95CA4C687}"/>
                </a:ext>
              </a:extLst>
            </p:cNvPr>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533;p47">
              <a:extLst>
                <a:ext uri="{FF2B5EF4-FFF2-40B4-BE49-F238E27FC236}">
                  <a16:creationId xmlns:a16="http://schemas.microsoft.com/office/drawing/2014/main" id="{F17D91CF-5DA6-4C60-B81C-3E69A52DDE1A}"/>
                </a:ext>
              </a:extLst>
            </p:cNvPr>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534;p47">
              <a:extLst>
                <a:ext uri="{FF2B5EF4-FFF2-40B4-BE49-F238E27FC236}">
                  <a16:creationId xmlns:a16="http://schemas.microsoft.com/office/drawing/2014/main" id="{44D33B01-6BFF-4072-9F52-F7D74CB4E8FE}"/>
                </a:ext>
              </a:extLst>
            </p:cNvPr>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535;p47">
              <a:extLst>
                <a:ext uri="{FF2B5EF4-FFF2-40B4-BE49-F238E27FC236}">
                  <a16:creationId xmlns:a16="http://schemas.microsoft.com/office/drawing/2014/main" id="{61957124-9B52-4E03-950A-D869B1762308}"/>
                </a:ext>
              </a:extLst>
            </p:cNvPr>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536;p47">
              <a:extLst>
                <a:ext uri="{FF2B5EF4-FFF2-40B4-BE49-F238E27FC236}">
                  <a16:creationId xmlns:a16="http://schemas.microsoft.com/office/drawing/2014/main" id="{9F53E0C8-9066-436D-9AD8-E51FB3F3B51B}"/>
                </a:ext>
              </a:extLst>
            </p:cNvPr>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537;p47">
              <a:extLst>
                <a:ext uri="{FF2B5EF4-FFF2-40B4-BE49-F238E27FC236}">
                  <a16:creationId xmlns:a16="http://schemas.microsoft.com/office/drawing/2014/main" id="{CAE41DD8-D50F-4CFE-B236-41C170E8C0B9}"/>
                </a:ext>
              </a:extLst>
            </p:cNvPr>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538;p47">
              <a:extLst>
                <a:ext uri="{FF2B5EF4-FFF2-40B4-BE49-F238E27FC236}">
                  <a16:creationId xmlns:a16="http://schemas.microsoft.com/office/drawing/2014/main" id="{DF569DBE-8DCF-4E43-AAFE-8877DAD9D255}"/>
                </a:ext>
              </a:extLst>
            </p:cNvPr>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539;p47">
              <a:extLst>
                <a:ext uri="{FF2B5EF4-FFF2-40B4-BE49-F238E27FC236}">
                  <a16:creationId xmlns:a16="http://schemas.microsoft.com/office/drawing/2014/main" id="{A703A7ED-45B9-41F0-AE4E-7B45A9665519}"/>
                </a:ext>
              </a:extLst>
            </p:cNvPr>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540;p47">
              <a:extLst>
                <a:ext uri="{FF2B5EF4-FFF2-40B4-BE49-F238E27FC236}">
                  <a16:creationId xmlns:a16="http://schemas.microsoft.com/office/drawing/2014/main" id="{5FE3CB81-3986-42BF-AE8D-BE09420C11CD}"/>
                </a:ext>
              </a:extLst>
            </p:cNvPr>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541;p47">
              <a:extLst>
                <a:ext uri="{FF2B5EF4-FFF2-40B4-BE49-F238E27FC236}">
                  <a16:creationId xmlns:a16="http://schemas.microsoft.com/office/drawing/2014/main" id="{52EFA247-DDA4-4CE8-805C-02940EEC062E}"/>
                </a:ext>
              </a:extLst>
            </p:cNvPr>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542;p47">
              <a:extLst>
                <a:ext uri="{FF2B5EF4-FFF2-40B4-BE49-F238E27FC236}">
                  <a16:creationId xmlns:a16="http://schemas.microsoft.com/office/drawing/2014/main" id="{0AB6BB1A-5C97-4542-9B10-6F77ED902EB3}"/>
                </a:ext>
              </a:extLst>
            </p:cNvPr>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543;p47">
              <a:extLst>
                <a:ext uri="{FF2B5EF4-FFF2-40B4-BE49-F238E27FC236}">
                  <a16:creationId xmlns:a16="http://schemas.microsoft.com/office/drawing/2014/main" id="{EB0D94D5-5A63-4908-99DA-C711E34CA350}"/>
                </a:ext>
              </a:extLst>
            </p:cNvPr>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544;p47">
              <a:extLst>
                <a:ext uri="{FF2B5EF4-FFF2-40B4-BE49-F238E27FC236}">
                  <a16:creationId xmlns:a16="http://schemas.microsoft.com/office/drawing/2014/main" id="{3537756A-6330-40C3-84F9-97B0D834E74F}"/>
                </a:ext>
              </a:extLst>
            </p:cNvPr>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545;p47">
              <a:extLst>
                <a:ext uri="{FF2B5EF4-FFF2-40B4-BE49-F238E27FC236}">
                  <a16:creationId xmlns:a16="http://schemas.microsoft.com/office/drawing/2014/main" id="{1EA88ABA-7FCC-4B45-AAE4-FBFA65EA2B45}"/>
                </a:ext>
              </a:extLst>
            </p:cNvPr>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546;p47">
              <a:extLst>
                <a:ext uri="{FF2B5EF4-FFF2-40B4-BE49-F238E27FC236}">
                  <a16:creationId xmlns:a16="http://schemas.microsoft.com/office/drawing/2014/main" id="{CAD54921-0567-4D2F-8FCD-D64ADD647C48}"/>
                </a:ext>
              </a:extLst>
            </p:cNvPr>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547;p47">
              <a:extLst>
                <a:ext uri="{FF2B5EF4-FFF2-40B4-BE49-F238E27FC236}">
                  <a16:creationId xmlns:a16="http://schemas.microsoft.com/office/drawing/2014/main" id="{6123BB5C-7A57-450E-90FF-A81528013389}"/>
                </a:ext>
              </a:extLst>
            </p:cNvPr>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548;p47">
              <a:extLst>
                <a:ext uri="{FF2B5EF4-FFF2-40B4-BE49-F238E27FC236}">
                  <a16:creationId xmlns:a16="http://schemas.microsoft.com/office/drawing/2014/main" id="{3B9DEE7A-028A-486A-9076-DBFBE7F0CF29}"/>
                </a:ext>
              </a:extLst>
            </p:cNvPr>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549;p47">
              <a:extLst>
                <a:ext uri="{FF2B5EF4-FFF2-40B4-BE49-F238E27FC236}">
                  <a16:creationId xmlns:a16="http://schemas.microsoft.com/office/drawing/2014/main" id="{2ED53831-20F4-4C49-9FC5-70A73B081B3F}"/>
                </a:ext>
              </a:extLst>
            </p:cNvPr>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550;p47">
              <a:extLst>
                <a:ext uri="{FF2B5EF4-FFF2-40B4-BE49-F238E27FC236}">
                  <a16:creationId xmlns:a16="http://schemas.microsoft.com/office/drawing/2014/main" id="{65DC940E-8F68-497B-8ED7-3D47EC564C92}"/>
                </a:ext>
              </a:extLst>
            </p:cNvPr>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551;p47">
              <a:extLst>
                <a:ext uri="{FF2B5EF4-FFF2-40B4-BE49-F238E27FC236}">
                  <a16:creationId xmlns:a16="http://schemas.microsoft.com/office/drawing/2014/main" id="{950742C7-A10A-4772-AB52-A0B6880FEC39}"/>
                </a:ext>
              </a:extLst>
            </p:cNvPr>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552;p47">
              <a:extLst>
                <a:ext uri="{FF2B5EF4-FFF2-40B4-BE49-F238E27FC236}">
                  <a16:creationId xmlns:a16="http://schemas.microsoft.com/office/drawing/2014/main" id="{E28D4621-6443-4DCE-97A6-F655B610E1BB}"/>
                </a:ext>
              </a:extLst>
            </p:cNvPr>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553;p47">
              <a:extLst>
                <a:ext uri="{FF2B5EF4-FFF2-40B4-BE49-F238E27FC236}">
                  <a16:creationId xmlns:a16="http://schemas.microsoft.com/office/drawing/2014/main" id="{A532B599-2F34-474D-B094-3BB55F04E765}"/>
                </a:ext>
              </a:extLst>
            </p:cNvPr>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554;p47">
              <a:extLst>
                <a:ext uri="{FF2B5EF4-FFF2-40B4-BE49-F238E27FC236}">
                  <a16:creationId xmlns:a16="http://schemas.microsoft.com/office/drawing/2014/main" id="{E57FBEBD-A16E-4093-9AE2-746EB02E48EE}"/>
                </a:ext>
              </a:extLst>
            </p:cNvPr>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555;p47">
              <a:extLst>
                <a:ext uri="{FF2B5EF4-FFF2-40B4-BE49-F238E27FC236}">
                  <a16:creationId xmlns:a16="http://schemas.microsoft.com/office/drawing/2014/main" id="{B04001AD-98FA-4C1B-85D8-EB10D2293C0B}"/>
                </a:ext>
              </a:extLst>
            </p:cNvPr>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556;p47">
              <a:extLst>
                <a:ext uri="{FF2B5EF4-FFF2-40B4-BE49-F238E27FC236}">
                  <a16:creationId xmlns:a16="http://schemas.microsoft.com/office/drawing/2014/main" id="{D90011E4-2309-497F-BF64-1D3EF7BA4362}"/>
                </a:ext>
              </a:extLst>
            </p:cNvPr>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557;p47">
              <a:extLst>
                <a:ext uri="{FF2B5EF4-FFF2-40B4-BE49-F238E27FC236}">
                  <a16:creationId xmlns:a16="http://schemas.microsoft.com/office/drawing/2014/main" id="{D4DFF637-715A-4D33-8D8C-21B2857CF3AE}"/>
                </a:ext>
              </a:extLst>
            </p:cNvPr>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558;p47">
              <a:extLst>
                <a:ext uri="{FF2B5EF4-FFF2-40B4-BE49-F238E27FC236}">
                  <a16:creationId xmlns:a16="http://schemas.microsoft.com/office/drawing/2014/main" id="{7653D2ED-94FB-41CB-B424-4AD373DCE85E}"/>
                </a:ext>
              </a:extLst>
            </p:cNvPr>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559;p47">
              <a:extLst>
                <a:ext uri="{FF2B5EF4-FFF2-40B4-BE49-F238E27FC236}">
                  <a16:creationId xmlns:a16="http://schemas.microsoft.com/office/drawing/2014/main" id="{F94A3F9E-DACF-4E4E-B622-51E5DE90A23F}"/>
                </a:ext>
              </a:extLst>
            </p:cNvPr>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560;p47">
              <a:extLst>
                <a:ext uri="{FF2B5EF4-FFF2-40B4-BE49-F238E27FC236}">
                  <a16:creationId xmlns:a16="http://schemas.microsoft.com/office/drawing/2014/main" id="{59EEB72D-BA87-4489-A40E-39E78C3F17BD}"/>
                </a:ext>
              </a:extLst>
            </p:cNvPr>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561;p47">
              <a:extLst>
                <a:ext uri="{FF2B5EF4-FFF2-40B4-BE49-F238E27FC236}">
                  <a16:creationId xmlns:a16="http://schemas.microsoft.com/office/drawing/2014/main" id="{12F132F2-0112-456A-AC44-19DDED29CF5F}"/>
                </a:ext>
              </a:extLst>
            </p:cNvPr>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562;p47">
              <a:extLst>
                <a:ext uri="{FF2B5EF4-FFF2-40B4-BE49-F238E27FC236}">
                  <a16:creationId xmlns:a16="http://schemas.microsoft.com/office/drawing/2014/main" id="{5E2E613F-2C63-4B34-8A6C-A426D7A2C22A}"/>
                </a:ext>
              </a:extLst>
            </p:cNvPr>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563;p47">
              <a:extLst>
                <a:ext uri="{FF2B5EF4-FFF2-40B4-BE49-F238E27FC236}">
                  <a16:creationId xmlns:a16="http://schemas.microsoft.com/office/drawing/2014/main" id="{E1260A5B-941E-4216-B621-EE4689DBAF28}"/>
                </a:ext>
              </a:extLst>
            </p:cNvPr>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564;p47">
              <a:extLst>
                <a:ext uri="{FF2B5EF4-FFF2-40B4-BE49-F238E27FC236}">
                  <a16:creationId xmlns:a16="http://schemas.microsoft.com/office/drawing/2014/main" id="{9B32DF93-3E47-4C84-9ED1-627F2BD23A73}"/>
                </a:ext>
              </a:extLst>
            </p:cNvPr>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565;p47">
              <a:extLst>
                <a:ext uri="{FF2B5EF4-FFF2-40B4-BE49-F238E27FC236}">
                  <a16:creationId xmlns:a16="http://schemas.microsoft.com/office/drawing/2014/main" id="{13565497-BD2D-4B18-9735-EBD8D3F40E78}"/>
                </a:ext>
              </a:extLst>
            </p:cNvPr>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566;p47">
              <a:extLst>
                <a:ext uri="{FF2B5EF4-FFF2-40B4-BE49-F238E27FC236}">
                  <a16:creationId xmlns:a16="http://schemas.microsoft.com/office/drawing/2014/main" id="{5649F054-DF24-4102-A1F9-7E3783191BDA}"/>
                </a:ext>
              </a:extLst>
            </p:cNvPr>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567;p47">
              <a:extLst>
                <a:ext uri="{FF2B5EF4-FFF2-40B4-BE49-F238E27FC236}">
                  <a16:creationId xmlns:a16="http://schemas.microsoft.com/office/drawing/2014/main" id="{832DF240-B310-4024-9445-FC20FEDD02FC}"/>
                </a:ext>
              </a:extLst>
            </p:cNvPr>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568;p47">
              <a:extLst>
                <a:ext uri="{FF2B5EF4-FFF2-40B4-BE49-F238E27FC236}">
                  <a16:creationId xmlns:a16="http://schemas.microsoft.com/office/drawing/2014/main" id="{0BC4E585-6B25-46B2-A2C1-C8BC666C3264}"/>
                </a:ext>
              </a:extLst>
            </p:cNvPr>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569;p47">
              <a:extLst>
                <a:ext uri="{FF2B5EF4-FFF2-40B4-BE49-F238E27FC236}">
                  <a16:creationId xmlns:a16="http://schemas.microsoft.com/office/drawing/2014/main" id="{8556EB4B-216E-47F1-8324-1AF50F51111A}"/>
                </a:ext>
              </a:extLst>
            </p:cNvPr>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570;p47">
              <a:extLst>
                <a:ext uri="{FF2B5EF4-FFF2-40B4-BE49-F238E27FC236}">
                  <a16:creationId xmlns:a16="http://schemas.microsoft.com/office/drawing/2014/main" id="{D5AFC638-5F0B-45AD-9897-C458002D7005}"/>
                </a:ext>
              </a:extLst>
            </p:cNvPr>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571;p47">
              <a:extLst>
                <a:ext uri="{FF2B5EF4-FFF2-40B4-BE49-F238E27FC236}">
                  <a16:creationId xmlns:a16="http://schemas.microsoft.com/office/drawing/2014/main" id="{85F55BF5-553F-4A2C-91AC-8255BB5CFE5B}"/>
                </a:ext>
              </a:extLst>
            </p:cNvPr>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2572;p47">
              <a:extLst>
                <a:ext uri="{FF2B5EF4-FFF2-40B4-BE49-F238E27FC236}">
                  <a16:creationId xmlns:a16="http://schemas.microsoft.com/office/drawing/2014/main" id="{89E96DED-2E5F-4346-94F2-F8E26CDC9234}"/>
                </a:ext>
              </a:extLst>
            </p:cNvPr>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2573;p47">
              <a:extLst>
                <a:ext uri="{FF2B5EF4-FFF2-40B4-BE49-F238E27FC236}">
                  <a16:creationId xmlns:a16="http://schemas.microsoft.com/office/drawing/2014/main" id="{7A49AF0C-309F-4E60-AAF6-F1B11448BA0A}"/>
                </a:ext>
              </a:extLst>
            </p:cNvPr>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2574;p47">
              <a:extLst>
                <a:ext uri="{FF2B5EF4-FFF2-40B4-BE49-F238E27FC236}">
                  <a16:creationId xmlns:a16="http://schemas.microsoft.com/office/drawing/2014/main" id="{D322222B-EC8F-41FA-9BE7-CB7BF3327C73}"/>
                </a:ext>
              </a:extLst>
            </p:cNvPr>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2575;p47">
              <a:extLst>
                <a:ext uri="{FF2B5EF4-FFF2-40B4-BE49-F238E27FC236}">
                  <a16:creationId xmlns:a16="http://schemas.microsoft.com/office/drawing/2014/main" id="{9C16B0BC-46EF-412A-8298-28BA550EC0CE}"/>
                </a:ext>
              </a:extLst>
            </p:cNvPr>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2576;p47">
              <a:extLst>
                <a:ext uri="{FF2B5EF4-FFF2-40B4-BE49-F238E27FC236}">
                  <a16:creationId xmlns:a16="http://schemas.microsoft.com/office/drawing/2014/main" id="{32FC074C-ED59-4159-9AB3-4F81DF21D7AB}"/>
                </a:ext>
              </a:extLst>
            </p:cNvPr>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2577;p47">
              <a:extLst>
                <a:ext uri="{FF2B5EF4-FFF2-40B4-BE49-F238E27FC236}">
                  <a16:creationId xmlns:a16="http://schemas.microsoft.com/office/drawing/2014/main" id="{A4608B1C-6169-4509-90CD-BCA5F391B9DE}"/>
                </a:ext>
              </a:extLst>
            </p:cNvPr>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2578;p47">
              <a:extLst>
                <a:ext uri="{FF2B5EF4-FFF2-40B4-BE49-F238E27FC236}">
                  <a16:creationId xmlns:a16="http://schemas.microsoft.com/office/drawing/2014/main" id="{47919B69-2833-4B17-99B2-D931D4BA8757}"/>
                </a:ext>
              </a:extLst>
            </p:cNvPr>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2579;p47">
              <a:extLst>
                <a:ext uri="{FF2B5EF4-FFF2-40B4-BE49-F238E27FC236}">
                  <a16:creationId xmlns:a16="http://schemas.microsoft.com/office/drawing/2014/main" id="{1C968AD3-8D58-410B-A19F-BD75F52E218E}"/>
                </a:ext>
              </a:extLst>
            </p:cNvPr>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2580;p47">
              <a:extLst>
                <a:ext uri="{FF2B5EF4-FFF2-40B4-BE49-F238E27FC236}">
                  <a16:creationId xmlns:a16="http://schemas.microsoft.com/office/drawing/2014/main" id="{E2748981-AC30-4C79-B780-55F2DBFDD471}"/>
                </a:ext>
              </a:extLst>
            </p:cNvPr>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2581;p47">
              <a:extLst>
                <a:ext uri="{FF2B5EF4-FFF2-40B4-BE49-F238E27FC236}">
                  <a16:creationId xmlns:a16="http://schemas.microsoft.com/office/drawing/2014/main" id="{72787C7A-5915-4003-84BC-31EF557B247E}"/>
                </a:ext>
              </a:extLst>
            </p:cNvPr>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2582;p47">
              <a:extLst>
                <a:ext uri="{FF2B5EF4-FFF2-40B4-BE49-F238E27FC236}">
                  <a16:creationId xmlns:a16="http://schemas.microsoft.com/office/drawing/2014/main" id="{A69F6BBB-E16D-450F-8EA5-0893EF09B728}"/>
                </a:ext>
              </a:extLst>
            </p:cNvPr>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2583;p47">
              <a:extLst>
                <a:ext uri="{FF2B5EF4-FFF2-40B4-BE49-F238E27FC236}">
                  <a16:creationId xmlns:a16="http://schemas.microsoft.com/office/drawing/2014/main" id="{7D74AC48-153A-4D41-BCB8-0C32471C754F}"/>
                </a:ext>
              </a:extLst>
            </p:cNvPr>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2584;p47">
              <a:extLst>
                <a:ext uri="{FF2B5EF4-FFF2-40B4-BE49-F238E27FC236}">
                  <a16:creationId xmlns:a16="http://schemas.microsoft.com/office/drawing/2014/main" id="{5B8BE533-1D26-4444-A275-E5801010BEFC}"/>
                </a:ext>
              </a:extLst>
            </p:cNvPr>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2585;p47">
              <a:extLst>
                <a:ext uri="{FF2B5EF4-FFF2-40B4-BE49-F238E27FC236}">
                  <a16:creationId xmlns:a16="http://schemas.microsoft.com/office/drawing/2014/main" id="{1CC088BE-A621-4084-914A-0FCE8635D679}"/>
                </a:ext>
              </a:extLst>
            </p:cNvPr>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2586;p47">
              <a:extLst>
                <a:ext uri="{FF2B5EF4-FFF2-40B4-BE49-F238E27FC236}">
                  <a16:creationId xmlns:a16="http://schemas.microsoft.com/office/drawing/2014/main" id="{FA3A8A13-4EAF-4C95-A6CE-E864222DC697}"/>
                </a:ext>
              </a:extLst>
            </p:cNvPr>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2587;p47">
              <a:extLst>
                <a:ext uri="{FF2B5EF4-FFF2-40B4-BE49-F238E27FC236}">
                  <a16:creationId xmlns:a16="http://schemas.microsoft.com/office/drawing/2014/main" id="{CAB95AB9-D5DA-4182-9152-410B55D4451F}"/>
                </a:ext>
              </a:extLst>
            </p:cNvPr>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2588;p47">
              <a:extLst>
                <a:ext uri="{FF2B5EF4-FFF2-40B4-BE49-F238E27FC236}">
                  <a16:creationId xmlns:a16="http://schemas.microsoft.com/office/drawing/2014/main" id="{E726F81A-4A31-41C6-989D-BF1E1284E150}"/>
                </a:ext>
              </a:extLst>
            </p:cNvPr>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2589;p47">
              <a:extLst>
                <a:ext uri="{FF2B5EF4-FFF2-40B4-BE49-F238E27FC236}">
                  <a16:creationId xmlns:a16="http://schemas.microsoft.com/office/drawing/2014/main" id="{D4CFED4F-C799-4F3F-AE6A-50D9C9FF1609}"/>
                </a:ext>
              </a:extLst>
            </p:cNvPr>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2590;p47">
              <a:extLst>
                <a:ext uri="{FF2B5EF4-FFF2-40B4-BE49-F238E27FC236}">
                  <a16:creationId xmlns:a16="http://schemas.microsoft.com/office/drawing/2014/main" id="{2108D9FC-4296-4AEC-8B69-6F45D5ED7437}"/>
                </a:ext>
              </a:extLst>
            </p:cNvPr>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2591;p47">
              <a:extLst>
                <a:ext uri="{FF2B5EF4-FFF2-40B4-BE49-F238E27FC236}">
                  <a16:creationId xmlns:a16="http://schemas.microsoft.com/office/drawing/2014/main" id="{ED23AD0B-57E1-4502-A4C7-7247CB0686A9}"/>
                </a:ext>
              </a:extLst>
            </p:cNvPr>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2592;p47">
              <a:extLst>
                <a:ext uri="{FF2B5EF4-FFF2-40B4-BE49-F238E27FC236}">
                  <a16:creationId xmlns:a16="http://schemas.microsoft.com/office/drawing/2014/main" id="{1E27A058-5C3E-4B33-AA36-21F47F3C545E}"/>
                </a:ext>
              </a:extLst>
            </p:cNvPr>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2593;p47">
              <a:extLst>
                <a:ext uri="{FF2B5EF4-FFF2-40B4-BE49-F238E27FC236}">
                  <a16:creationId xmlns:a16="http://schemas.microsoft.com/office/drawing/2014/main" id="{E093569F-5640-437F-8B4C-C0151BA8C72D}"/>
                </a:ext>
              </a:extLst>
            </p:cNvPr>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2594;p47">
              <a:extLst>
                <a:ext uri="{FF2B5EF4-FFF2-40B4-BE49-F238E27FC236}">
                  <a16:creationId xmlns:a16="http://schemas.microsoft.com/office/drawing/2014/main" id="{519BAEB2-EA5A-4408-AD79-22436611C971}"/>
                </a:ext>
              </a:extLst>
            </p:cNvPr>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2595;p47">
              <a:extLst>
                <a:ext uri="{FF2B5EF4-FFF2-40B4-BE49-F238E27FC236}">
                  <a16:creationId xmlns:a16="http://schemas.microsoft.com/office/drawing/2014/main" id="{ED021826-5F9A-494B-B27F-1DD9D0487494}"/>
                </a:ext>
              </a:extLst>
            </p:cNvPr>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2596;p47">
              <a:extLst>
                <a:ext uri="{FF2B5EF4-FFF2-40B4-BE49-F238E27FC236}">
                  <a16:creationId xmlns:a16="http://schemas.microsoft.com/office/drawing/2014/main" id="{19AA1E63-4C72-4F34-833B-F50BB6294120}"/>
                </a:ext>
              </a:extLst>
            </p:cNvPr>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2597;p47">
              <a:extLst>
                <a:ext uri="{FF2B5EF4-FFF2-40B4-BE49-F238E27FC236}">
                  <a16:creationId xmlns:a16="http://schemas.microsoft.com/office/drawing/2014/main" id="{F380C78F-B7F3-4A8C-AA66-8D034166FD45}"/>
                </a:ext>
              </a:extLst>
            </p:cNvPr>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2598;p47">
              <a:extLst>
                <a:ext uri="{FF2B5EF4-FFF2-40B4-BE49-F238E27FC236}">
                  <a16:creationId xmlns:a16="http://schemas.microsoft.com/office/drawing/2014/main" id="{5719B665-3A61-4F0B-9BC5-2F2463914AD9}"/>
                </a:ext>
              </a:extLst>
            </p:cNvPr>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2599;p47">
              <a:extLst>
                <a:ext uri="{FF2B5EF4-FFF2-40B4-BE49-F238E27FC236}">
                  <a16:creationId xmlns:a16="http://schemas.microsoft.com/office/drawing/2014/main" id="{30B4D3CE-E356-47EF-9D8B-0E304DF65016}"/>
                </a:ext>
              </a:extLst>
            </p:cNvPr>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2600;p47">
              <a:extLst>
                <a:ext uri="{FF2B5EF4-FFF2-40B4-BE49-F238E27FC236}">
                  <a16:creationId xmlns:a16="http://schemas.microsoft.com/office/drawing/2014/main" id="{89CF995F-20D0-4358-8C70-412BBD936908}"/>
                </a:ext>
              </a:extLst>
            </p:cNvPr>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2601;p47">
              <a:extLst>
                <a:ext uri="{FF2B5EF4-FFF2-40B4-BE49-F238E27FC236}">
                  <a16:creationId xmlns:a16="http://schemas.microsoft.com/office/drawing/2014/main" id="{4F6B141D-7ED8-4CE2-AEDB-2516F40FC01E}"/>
                </a:ext>
              </a:extLst>
            </p:cNvPr>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2602;p47">
              <a:extLst>
                <a:ext uri="{FF2B5EF4-FFF2-40B4-BE49-F238E27FC236}">
                  <a16:creationId xmlns:a16="http://schemas.microsoft.com/office/drawing/2014/main" id="{3A47DC9F-2D15-4734-BEB1-5FDB618564AD}"/>
                </a:ext>
              </a:extLst>
            </p:cNvPr>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2603;p47">
              <a:extLst>
                <a:ext uri="{FF2B5EF4-FFF2-40B4-BE49-F238E27FC236}">
                  <a16:creationId xmlns:a16="http://schemas.microsoft.com/office/drawing/2014/main" id="{BC6424F4-DD63-415C-9E4A-947B403E072D}"/>
                </a:ext>
              </a:extLst>
            </p:cNvPr>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2604;p47">
              <a:extLst>
                <a:ext uri="{FF2B5EF4-FFF2-40B4-BE49-F238E27FC236}">
                  <a16:creationId xmlns:a16="http://schemas.microsoft.com/office/drawing/2014/main" id="{3E8002CD-C8DE-4474-94F8-B59632F224F4}"/>
                </a:ext>
              </a:extLst>
            </p:cNvPr>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2605;p47">
              <a:extLst>
                <a:ext uri="{FF2B5EF4-FFF2-40B4-BE49-F238E27FC236}">
                  <a16:creationId xmlns:a16="http://schemas.microsoft.com/office/drawing/2014/main" id="{2FB39F77-FDB4-4966-879D-13B8A493C284}"/>
                </a:ext>
              </a:extLst>
            </p:cNvPr>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2606;p47">
              <a:extLst>
                <a:ext uri="{FF2B5EF4-FFF2-40B4-BE49-F238E27FC236}">
                  <a16:creationId xmlns:a16="http://schemas.microsoft.com/office/drawing/2014/main" id="{B1C5342B-CEF8-46D3-816F-86108BD99F46}"/>
                </a:ext>
              </a:extLst>
            </p:cNvPr>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2607;p47">
              <a:extLst>
                <a:ext uri="{FF2B5EF4-FFF2-40B4-BE49-F238E27FC236}">
                  <a16:creationId xmlns:a16="http://schemas.microsoft.com/office/drawing/2014/main" id="{98EBA343-B333-438C-A84C-00CA9EC3804B}"/>
                </a:ext>
              </a:extLst>
            </p:cNvPr>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2608;p47">
              <a:extLst>
                <a:ext uri="{FF2B5EF4-FFF2-40B4-BE49-F238E27FC236}">
                  <a16:creationId xmlns:a16="http://schemas.microsoft.com/office/drawing/2014/main" id="{BF1F8345-CDC3-4F85-ACDD-4909798CE0BD}"/>
                </a:ext>
              </a:extLst>
            </p:cNvPr>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2609;p47">
              <a:extLst>
                <a:ext uri="{FF2B5EF4-FFF2-40B4-BE49-F238E27FC236}">
                  <a16:creationId xmlns:a16="http://schemas.microsoft.com/office/drawing/2014/main" id="{9BB1B64E-1038-4132-ACD4-B07B6DC79B24}"/>
                </a:ext>
              </a:extLst>
            </p:cNvPr>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2610;p47">
              <a:extLst>
                <a:ext uri="{FF2B5EF4-FFF2-40B4-BE49-F238E27FC236}">
                  <a16:creationId xmlns:a16="http://schemas.microsoft.com/office/drawing/2014/main" id="{DF1DDF73-3063-4E76-8263-F6493C990746}"/>
                </a:ext>
              </a:extLst>
            </p:cNvPr>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2611;p47">
              <a:extLst>
                <a:ext uri="{FF2B5EF4-FFF2-40B4-BE49-F238E27FC236}">
                  <a16:creationId xmlns:a16="http://schemas.microsoft.com/office/drawing/2014/main" id="{EA9EA706-F4B3-4F13-868E-0612B95DBD0B}"/>
                </a:ext>
              </a:extLst>
            </p:cNvPr>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2612;p47">
              <a:extLst>
                <a:ext uri="{FF2B5EF4-FFF2-40B4-BE49-F238E27FC236}">
                  <a16:creationId xmlns:a16="http://schemas.microsoft.com/office/drawing/2014/main" id="{89B63FCB-5ABE-44E3-B77E-F1A8733B0DFC}"/>
                </a:ext>
              </a:extLst>
            </p:cNvPr>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2613;p47">
              <a:extLst>
                <a:ext uri="{FF2B5EF4-FFF2-40B4-BE49-F238E27FC236}">
                  <a16:creationId xmlns:a16="http://schemas.microsoft.com/office/drawing/2014/main" id="{7C2CFC64-7779-44C6-AB5F-45D31999568B}"/>
                </a:ext>
              </a:extLst>
            </p:cNvPr>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2614;p47">
              <a:extLst>
                <a:ext uri="{FF2B5EF4-FFF2-40B4-BE49-F238E27FC236}">
                  <a16:creationId xmlns:a16="http://schemas.microsoft.com/office/drawing/2014/main" id="{74329766-1ACD-4488-BB3E-D91A679C68BC}"/>
                </a:ext>
              </a:extLst>
            </p:cNvPr>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2615;p47">
              <a:extLst>
                <a:ext uri="{FF2B5EF4-FFF2-40B4-BE49-F238E27FC236}">
                  <a16:creationId xmlns:a16="http://schemas.microsoft.com/office/drawing/2014/main" id="{E09F893E-09D9-4F40-B213-000849484175}"/>
                </a:ext>
              </a:extLst>
            </p:cNvPr>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2616;p47">
              <a:extLst>
                <a:ext uri="{FF2B5EF4-FFF2-40B4-BE49-F238E27FC236}">
                  <a16:creationId xmlns:a16="http://schemas.microsoft.com/office/drawing/2014/main" id="{F4897F3B-A3F9-4D96-AD6B-A76CCF672F43}"/>
                </a:ext>
              </a:extLst>
            </p:cNvPr>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2617;p47">
              <a:extLst>
                <a:ext uri="{FF2B5EF4-FFF2-40B4-BE49-F238E27FC236}">
                  <a16:creationId xmlns:a16="http://schemas.microsoft.com/office/drawing/2014/main" id="{58135485-F64F-4689-8B7F-216F5185261B}"/>
                </a:ext>
              </a:extLst>
            </p:cNvPr>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2618;p47">
              <a:extLst>
                <a:ext uri="{FF2B5EF4-FFF2-40B4-BE49-F238E27FC236}">
                  <a16:creationId xmlns:a16="http://schemas.microsoft.com/office/drawing/2014/main" id="{DFE85CB0-F558-434A-8F71-16F338604818}"/>
                </a:ext>
              </a:extLst>
            </p:cNvPr>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2619;p47">
              <a:extLst>
                <a:ext uri="{FF2B5EF4-FFF2-40B4-BE49-F238E27FC236}">
                  <a16:creationId xmlns:a16="http://schemas.microsoft.com/office/drawing/2014/main" id="{F3E9F8A9-24AD-4B11-B6B4-219551AB1A68}"/>
                </a:ext>
              </a:extLst>
            </p:cNvPr>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2620;p47">
              <a:extLst>
                <a:ext uri="{FF2B5EF4-FFF2-40B4-BE49-F238E27FC236}">
                  <a16:creationId xmlns:a16="http://schemas.microsoft.com/office/drawing/2014/main" id="{3BD23043-FC63-488F-9A47-2B210400525F}"/>
                </a:ext>
              </a:extLst>
            </p:cNvPr>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2621;p47">
              <a:extLst>
                <a:ext uri="{FF2B5EF4-FFF2-40B4-BE49-F238E27FC236}">
                  <a16:creationId xmlns:a16="http://schemas.microsoft.com/office/drawing/2014/main" id="{43405F19-F6F7-4AB4-8098-F5DD2DA2CDB7}"/>
                </a:ext>
              </a:extLst>
            </p:cNvPr>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2622;p47">
              <a:extLst>
                <a:ext uri="{FF2B5EF4-FFF2-40B4-BE49-F238E27FC236}">
                  <a16:creationId xmlns:a16="http://schemas.microsoft.com/office/drawing/2014/main" id="{FE45831E-EF59-40B0-8932-977B75BBC56C}"/>
                </a:ext>
              </a:extLst>
            </p:cNvPr>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908745743"/>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4785</TotalTime>
  <Words>3728</Words>
  <Application>Microsoft Office PowerPoint</Application>
  <PresentationFormat>Apresentação na tela (16:9)</PresentationFormat>
  <Paragraphs>688</Paragraphs>
  <Slides>63</Slides>
  <Notes>63</Notes>
  <HiddenSlides>41</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63</vt:i4>
      </vt:variant>
    </vt:vector>
  </HeadingPairs>
  <TitlesOfParts>
    <vt:vector size="74" baseType="lpstr">
      <vt:lpstr>Montserrat</vt:lpstr>
      <vt:lpstr>Raleway Thin</vt:lpstr>
      <vt:lpstr>Calibri</vt:lpstr>
      <vt:lpstr>Barlow</vt:lpstr>
      <vt:lpstr>georgia</vt:lpstr>
      <vt:lpstr>Raleway</vt:lpstr>
      <vt:lpstr>Arial</vt:lpstr>
      <vt:lpstr>Barlow SemiBold</vt:lpstr>
      <vt:lpstr>Consolas</vt:lpstr>
      <vt:lpstr>Barlow Light</vt:lpstr>
      <vt:lpstr>Gaoler template</vt:lpstr>
      <vt:lpstr>Risk Analyst I Case presentation</vt:lpstr>
      <vt:lpstr>Agenda</vt:lpstr>
      <vt:lpstr>Understanding the Industry</vt:lpstr>
      <vt:lpstr>Understanding the Industry</vt:lpstr>
      <vt:lpstr>Acquirer, Sub-acquirer and Payment Gateway</vt:lpstr>
      <vt:lpstr>Understanding the Industry</vt:lpstr>
      <vt:lpstr>What is a chargeback?</vt:lpstr>
      <vt:lpstr>Chargeback vs. Cancellation</vt:lpstr>
      <vt:lpstr>Connection with frauds</vt:lpstr>
      <vt:lpstr>Agenda</vt:lpstr>
      <vt:lpstr>Solving the problem</vt:lpstr>
      <vt:lpstr>Solving the problem</vt:lpstr>
      <vt:lpstr>Agenda</vt:lpstr>
      <vt:lpstr>Real data analysis</vt:lpstr>
      <vt:lpstr> </vt:lpstr>
      <vt:lpstr>Apresentação do PowerPoint</vt:lpstr>
      <vt:lpstr>Tables of data</vt:lpstr>
      <vt:lpstr>Apresentação do PowerPoint</vt:lpstr>
      <vt:lpstr>Real data analysis</vt:lpstr>
      <vt:lpstr>Transaction locations</vt:lpstr>
      <vt:lpstr>Real data analysis</vt:lpstr>
      <vt:lpstr>Prevent chargebacks</vt:lpstr>
      <vt:lpstr>Prevent Chargebacks</vt:lpstr>
      <vt:lpstr>A picture is worth a thousand words</vt:lpstr>
      <vt:lpstr>Agenda</vt:lpstr>
      <vt:lpstr>HELLO!</vt:lpstr>
      <vt:lpstr>Transition headline</vt:lpstr>
      <vt:lpstr>Apresentação do PowerPoint</vt:lpstr>
      <vt:lpstr>This is a slide title</vt:lpstr>
      <vt:lpstr>BIG CONCEPT</vt:lpstr>
      <vt:lpstr>You can also split your content</vt:lpstr>
      <vt:lpstr>In two or three columns</vt:lpstr>
      <vt:lpstr>A picture is worth a thousand words</vt:lpstr>
      <vt:lpstr>Want big impact? Use big image.</vt:lpstr>
      <vt:lpstr>Use diagrams to explain your ideas</vt:lpstr>
      <vt:lpstr>And tables to compare data</vt:lpstr>
      <vt:lpstr>Maps</vt:lpstr>
      <vt:lpstr>89,526,124</vt:lpstr>
      <vt:lpstr>89,526,124$</vt:lpstr>
      <vt:lpstr>Let’s review some concepts</vt:lpstr>
      <vt:lpstr>Apresentação do PowerPoint</vt:lpstr>
      <vt:lpstr>Apresentação do PowerPoint</vt:lpstr>
      <vt:lpstr>Apresentação do PowerPoint</vt:lpstr>
      <vt:lpstr>Apresentação do PowerPoint</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Extra resources</vt:lpstr>
      <vt:lpstr>Extra resources</vt:lpstr>
      <vt:lpstr>Apresentação do PowerPoint</vt:lpstr>
      <vt:lpstr>Diagrams and infographics</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Gustavo Naoki Shibatta Kagesawa</cp:lastModifiedBy>
  <cp:revision>12</cp:revision>
  <dcterms:modified xsi:type="dcterms:W3CDTF">2022-01-25T17:44:08Z</dcterms:modified>
</cp:coreProperties>
</file>